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3" r:id="rId1"/>
  </p:sldMasterIdLst>
  <p:notesMasterIdLst>
    <p:notesMasterId r:id="rId87"/>
  </p:notesMasterIdLst>
  <p:sldIdLst>
    <p:sldId id="1994" r:id="rId2"/>
    <p:sldId id="2021" r:id="rId3"/>
    <p:sldId id="2022" r:id="rId4"/>
    <p:sldId id="602" r:id="rId5"/>
    <p:sldId id="1919" r:id="rId6"/>
    <p:sldId id="1736" r:id="rId7"/>
    <p:sldId id="708" r:id="rId8"/>
    <p:sldId id="2024" r:id="rId9"/>
    <p:sldId id="2023" r:id="rId10"/>
    <p:sldId id="610" r:id="rId11"/>
    <p:sldId id="1646" r:id="rId12"/>
    <p:sldId id="1648" r:id="rId13"/>
    <p:sldId id="1649" r:id="rId14"/>
    <p:sldId id="1996" r:id="rId15"/>
    <p:sldId id="2025" r:id="rId16"/>
    <p:sldId id="2004" r:id="rId17"/>
    <p:sldId id="257" r:id="rId18"/>
    <p:sldId id="258" r:id="rId19"/>
    <p:sldId id="1929" r:id="rId20"/>
    <p:sldId id="1930" r:id="rId21"/>
    <p:sldId id="1935" r:id="rId22"/>
    <p:sldId id="1936" r:id="rId23"/>
    <p:sldId id="1809" r:id="rId24"/>
    <p:sldId id="1937" r:id="rId25"/>
    <p:sldId id="1975" r:id="rId26"/>
    <p:sldId id="1956" r:id="rId27"/>
    <p:sldId id="1958" r:id="rId28"/>
    <p:sldId id="1980" r:id="rId29"/>
    <p:sldId id="2026" r:id="rId30"/>
    <p:sldId id="1957" r:id="rId31"/>
    <p:sldId id="1990" r:id="rId32"/>
    <p:sldId id="269" r:id="rId33"/>
    <p:sldId id="264" r:id="rId34"/>
    <p:sldId id="1973" r:id="rId35"/>
    <p:sldId id="2027" r:id="rId36"/>
    <p:sldId id="1978" r:id="rId37"/>
    <p:sldId id="2020" r:id="rId38"/>
    <p:sldId id="1979" r:id="rId39"/>
    <p:sldId id="265" r:id="rId40"/>
    <p:sldId id="272" r:id="rId41"/>
    <p:sldId id="1951" r:id="rId42"/>
    <p:sldId id="1944" r:id="rId43"/>
    <p:sldId id="1952" r:id="rId44"/>
    <p:sldId id="1945" r:id="rId45"/>
    <p:sldId id="274" r:id="rId46"/>
    <p:sldId id="1953" r:id="rId47"/>
    <p:sldId id="259" r:id="rId48"/>
    <p:sldId id="261" r:id="rId49"/>
    <p:sldId id="262" r:id="rId50"/>
    <p:sldId id="277" r:id="rId51"/>
    <p:sldId id="2044" r:id="rId52"/>
    <p:sldId id="276" r:id="rId53"/>
    <p:sldId id="260" r:id="rId54"/>
    <p:sldId id="267" r:id="rId55"/>
    <p:sldId id="1938" r:id="rId56"/>
    <p:sldId id="271" r:id="rId57"/>
    <p:sldId id="1941" r:id="rId58"/>
    <p:sldId id="652" r:id="rId59"/>
    <p:sldId id="270" r:id="rId60"/>
    <p:sldId id="1644" r:id="rId61"/>
    <p:sldId id="1907" r:id="rId62"/>
    <p:sldId id="501" r:id="rId63"/>
    <p:sldId id="970" r:id="rId64"/>
    <p:sldId id="1986" r:id="rId65"/>
    <p:sldId id="2010" r:id="rId66"/>
    <p:sldId id="2011" r:id="rId67"/>
    <p:sldId id="2006" r:id="rId68"/>
    <p:sldId id="312" r:id="rId69"/>
    <p:sldId id="313" r:id="rId70"/>
    <p:sldId id="1991" r:id="rId71"/>
    <p:sldId id="1989" r:id="rId72"/>
    <p:sldId id="2012" r:id="rId73"/>
    <p:sldId id="2014" r:id="rId74"/>
    <p:sldId id="2016" r:id="rId75"/>
    <p:sldId id="2015" r:id="rId76"/>
    <p:sldId id="2017" r:id="rId77"/>
    <p:sldId id="2018" r:id="rId78"/>
    <p:sldId id="2019" r:id="rId79"/>
    <p:sldId id="1981" r:id="rId80"/>
    <p:sldId id="1982" r:id="rId81"/>
    <p:sldId id="1984" r:id="rId82"/>
    <p:sldId id="1983" r:id="rId83"/>
    <p:sldId id="2028" r:id="rId84"/>
    <p:sldId id="1992" r:id="rId85"/>
    <p:sldId id="1969" r:id="rId8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8"/>
    <p:restoredTop sz="93692"/>
  </p:normalViewPr>
  <p:slideViewPr>
    <p:cSldViewPr snapToGrid="0" snapToObjects="1">
      <p:cViewPr varScale="1">
        <p:scale>
          <a:sx n="79" d="100"/>
          <a:sy n="79" d="100"/>
        </p:scale>
        <p:origin x="14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00B14D-EBD6-7D45-BF33-04AC4FFD2FB0}"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kumimoji="1" lang="ja-JP" altLang="en-US"/>
        </a:p>
      </dgm:t>
    </dgm:pt>
    <dgm:pt modelId="{CD4E7F93-9AB8-B240-A0EF-13CE9875AFD8}">
      <dgm:prSet phldrT="[テキスト]"/>
      <dgm:spPr/>
      <dgm:t>
        <a:bodyPr/>
        <a:lstStyle/>
        <a:p>
          <a:r>
            <a:rPr kumimoji="1" lang="ja-JP" altLang="en-US" dirty="0"/>
            <a:t>パート</a:t>
          </a:r>
        </a:p>
      </dgm:t>
    </dgm:pt>
    <dgm:pt modelId="{9DB76565-F4D5-0F49-9256-81AEAF6F1420}" type="sibTrans" cxnId="{22D4CE46-092F-CB4C-9909-516248C36C4A}">
      <dgm:prSet/>
      <dgm:spPr/>
      <dgm:t>
        <a:bodyPr/>
        <a:lstStyle/>
        <a:p>
          <a:endParaRPr kumimoji="1" lang="ja-JP" altLang="en-US"/>
        </a:p>
      </dgm:t>
    </dgm:pt>
    <dgm:pt modelId="{2D348536-8B6D-AD4C-9C2C-2283EA752C8C}" type="parTrans" cxnId="{22D4CE46-092F-CB4C-9909-516248C36C4A}">
      <dgm:prSet/>
      <dgm:spPr/>
      <dgm:t>
        <a:bodyPr/>
        <a:lstStyle/>
        <a:p>
          <a:endParaRPr kumimoji="1" lang="ja-JP" altLang="en-US"/>
        </a:p>
      </dgm:t>
    </dgm:pt>
    <dgm:pt modelId="{95B211AC-85C3-5E4F-813A-704EF97381D0}">
      <dgm:prSet phldrT="[テキスト]"/>
      <dgm:spPr/>
      <dgm:t>
        <a:bodyPr/>
        <a:lstStyle/>
        <a:p>
          <a:r>
            <a:rPr kumimoji="1" lang="ja-JP" altLang="en-US" dirty="0"/>
            <a:t>派遣</a:t>
          </a:r>
        </a:p>
      </dgm:t>
    </dgm:pt>
    <dgm:pt modelId="{B72F689D-769B-3C48-BE88-C9191C270D3F}" type="sibTrans" cxnId="{4DDA7339-E44F-164D-A931-0C64EFC3FF10}">
      <dgm:prSet/>
      <dgm:spPr/>
      <dgm:t>
        <a:bodyPr/>
        <a:lstStyle/>
        <a:p>
          <a:endParaRPr kumimoji="1" lang="ja-JP" altLang="en-US"/>
        </a:p>
      </dgm:t>
    </dgm:pt>
    <dgm:pt modelId="{7A0C9334-48F6-5748-8FEB-F6ED18567802}" type="parTrans" cxnId="{4DDA7339-E44F-164D-A931-0C64EFC3FF10}">
      <dgm:prSet/>
      <dgm:spPr/>
      <dgm:t>
        <a:bodyPr/>
        <a:lstStyle/>
        <a:p>
          <a:endParaRPr kumimoji="1" lang="ja-JP" altLang="en-US"/>
        </a:p>
      </dgm:t>
    </dgm:pt>
    <dgm:pt modelId="{E80278EA-3802-5B4F-ACAA-5DF0C012CD5B}">
      <dgm:prSet phldrT="[テキスト]"/>
      <dgm:spPr/>
      <dgm:t>
        <a:bodyPr/>
        <a:lstStyle/>
        <a:p>
          <a:r>
            <a:rPr kumimoji="1" lang="ja-JP" altLang="en-US" dirty="0"/>
            <a:t>社員</a:t>
          </a:r>
        </a:p>
      </dgm:t>
    </dgm:pt>
    <dgm:pt modelId="{AC1B007E-D73B-7C41-9A38-2B05ACA8C295}" type="sibTrans" cxnId="{6923412A-5FC4-7947-B65A-AE7D36170C12}">
      <dgm:prSet/>
      <dgm:spPr/>
      <dgm:t>
        <a:bodyPr/>
        <a:lstStyle/>
        <a:p>
          <a:endParaRPr kumimoji="1" lang="ja-JP" altLang="en-US"/>
        </a:p>
      </dgm:t>
    </dgm:pt>
    <dgm:pt modelId="{3B985AB6-325A-E041-ABA6-005733A6CF2F}" type="parTrans" cxnId="{6923412A-5FC4-7947-B65A-AE7D36170C12}">
      <dgm:prSet/>
      <dgm:spPr/>
      <dgm:t>
        <a:bodyPr/>
        <a:lstStyle/>
        <a:p>
          <a:endParaRPr kumimoji="1" lang="ja-JP" altLang="en-US"/>
        </a:p>
      </dgm:t>
    </dgm:pt>
    <dgm:pt modelId="{486C6207-2E9E-DC46-96AF-EC2A0AFAEE02}">
      <dgm:prSet phldrT="[テキスト]"/>
      <dgm:spPr/>
      <dgm:t>
        <a:bodyPr/>
        <a:lstStyle/>
        <a:p>
          <a:r>
            <a:rPr kumimoji="1" lang="ja-JP" altLang="en-US" dirty="0"/>
            <a:t>課長</a:t>
          </a:r>
        </a:p>
      </dgm:t>
    </dgm:pt>
    <dgm:pt modelId="{772190C1-8F1B-9E49-B1EE-C9903D3B4DB0}" type="sibTrans" cxnId="{8149344E-8B6A-C043-9BAC-71B953BE9BC3}">
      <dgm:prSet/>
      <dgm:spPr/>
      <dgm:t>
        <a:bodyPr/>
        <a:lstStyle/>
        <a:p>
          <a:endParaRPr kumimoji="1" lang="ja-JP" altLang="en-US"/>
        </a:p>
      </dgm:t>
    </dgm:pt>
    <dgm:pt modelId="{0E9D754C-8382-EE4C-A395-1949B9979819}" type="parTrans" cxnId="{8149344E-8B6A-C043-9BAC-71B953BE9BC3}">
      <dgm:prSet/>
      <dgm:spPr/>
      <dgm:t>
        <a:bodyPr/>
        <a:lstStyle/>
        <a:p>
          <a:endParaRPr kumimoji="1" lang="ja-JP" altLang="en-US"/>
        </a:p>
      </dgm:t>
    </dgm:pt>
    <dgm:pt modelId="{A94DE54F-6B11-6E41-980A-F5628D58D1B5}">
      <dgm:prSet phldrT="[テキスト]"/>
      <dgm:spPr/>
      <dgm:t>
        <a:bodyPr/>
        <a:lstStyle/>
        <a:p>
          <a:r>
            <a:rPr kumimoji="1" lang="ja-JP" altLang="en-US" dirty="0"/>
            <a:t>部長</a:t>
          </a:r>
        </a:p>
      </dgm:t>
    </dgm:pt>
    <dgm:pt modelId="{84B63124-4AA8-0740-94A2-2AE63ED66329}" type="sibTrans" cxnId="{73012F74-A786-E741-8A03-C66F7A7C2888}">
      <dgm:prSet/>
      <dgm:spPr/>
      <dgm:t>
        <a:bodyPr/>
        <a:lstStyle/>
        <a:p>
          <a:endParaRPr kumimoji="1" lang="ja-JP" altLang="en-US"/>
        </a:p>
      </dgm:t>
    </dgm:pt>
    <dgm:pt modelId="{0ECAA3C8-D872-F541-BBCA-B0976733BC95}" type="parTrans" cxnId="{73012F74-A786-E741-8A03-C66F7A7C2888}">
      <dgm:prSet/>
      <dgm:spPr/>
      <dgm:t>
        <a:bodyPr/>
        <a:lstStyle/>
        <a:p>
          <a:endParaRPr kumimoji="1" lang="ja-JP" altLang="en-US"/>
        </a:p>
      </dgm:t>
    </dgm:pt>
    <dgm:pt modelId="{D5CA5701-E8FE-FB41-8325-91A899130639}" type="pres">
      <dgm:prSet presAssocID="{F200B14D-EBD6-7D45-BF33-04AC4FFD2FB0}" presName="cycle" presStyleCnt="0">
        <dgm:presLayoutVars>
          <dgm:dir/>
          <dgm:resizeHandles val="exact"/>
        </dgm:presLayoutVars>
      </dgm:prSet>
      <dgm:spPr/>
    </dgm:pt>
    <dgm:pt modelId="{5F0D4C6A-14A1-B14A-B403-43B50E58EE77}" type="pres">
      <dgm:prSet presAssocID="{A94DE54F-6B11-6E41-980A-F5628D58D1B5}" presName="node" presStyleLbl="node1" presStyleIdx="0" presStyleCnt="5">
        <dgm:presLayoutVars>
          <dgm:bulletEnabled val="1"/>
        </dgm:presLayoutVars>
      </dgm:prSet>
      <dgm:spPr/>
    </dgm:pt>
    <dgm:pt modelId="{28A3DF24-4574-894D-B608-D121E40BF8FC}" type="pres">
      <dgm:prSet presAssocID="{84B63124-4AA8-0740-94A2-2AE63ED66329}" presName="sibTrans" presStyleLbl="sibTrans2D1" presStyleIdx="0" presStyleCnt="5" custLinFactNeighborX="11220" custLinFactNeighborY="-15151"/>
      <dgm:spPr/>
    </dgm:pt>
    <dgm:pt modelId="{CEFB86CC-2B61-9646-B5CF-24D73DE910DC}" type="pres">
      <dgm:prSet presAssocID="{84B63124-4AA8-0740-94A2-2AE63ED66329}" presName="connectorText" presStyleLbl="sibTrans2D1" presStyleIdx="0" presStyleCnt="5"/>
      <dgm:spPr/>
    </dgm:pt>
    <dgm:pt modelId="{323AE3F6-96F9-C146-BEF3-02D4950A10E3}" type="pres">
      <dgm:prSet presAssocID="{486C6207-2E9E-DC46-96AF-EC2A0AFAEE02}" presName="node" presStyleLbl="node1" presStyleIdx="1" presStyleCnt="5">
        <dgm:presLayoutVars>
          <dgm:bulletEnabled val="1"/>
        </dgm:presLayoutVars>
      </dgm:prSet>
      <dgm:spPr/>
    </dgm:pt>
    <dgm:pt modelId="{907A836D-4C5F-AD4F-846F-0344BD141B71}" type="pres">
      <dgm:prSet presAssocID="{772190C1-8F1B-9E49-B1EE-C9903D3B4DB0}" presName="sibTrans" presStyleLbl="sibTrans2D1" presStyleIdx="1" presStyleCnt="5"/>
      <dgm:spPr/>
    </dgm:pt>
    <dgm:pt modelId="{CA967650-B0E2-E94F-A54E-376D786FC927}" type="pres">
      <dgm:prSet presAssocID="{772190C1-8F1B-9E49-B1EE-C9903D3B4DB0}" presName="connectorText" presStyleLbl="sibTrans2D1" presStyleIdx="1" presStyleCnt="5"/>
      <dgm:spPr/>
    </dgm:pt>
    <dgm:pt modelId="{FE129EAE-B3E3-AC4E-A140-600B233DBF7A}" type="pres">
      <dgm:prSet presAssocID="{E80278EA-3802-5B4F-ACAA-5DF0C012CD5B}" presName="node" presStyleLbl="node1" presStyleIdx="2" presStyleCnt="5">
        <dgm:presLayoutVars>
          <dgm:bulletEnabled val="1"/>
        </dgm:presLayoutVars>
      </dgm:prSet>
      <dgm:spPr/>
    </dgm:pt>
    <dgm:pt modelId="{FB04B992-2AFD-C348-B101-E63BD2B799B0}" type="pres">
      <dgm:prSet presAssocID="{AC1B007E-D73B-7C41-9A38-2B05ACA8C295}" presName="sibTrans" presStyleLbl="sibTrans2D1" presStyleIdx="2" presStyleCnt="5"/>
      <dgm:spPr/>
    </dgm:pt>
    <dgm:pt modelId="{2A94A79B-F967-7847-9100-FDD1EAEB2185}" type="pres">
      <dgm:prSet presAssocID="{AC1B007E-D73B-7C41-9A38-2B05ACA8C295}" presName="connectorText" presStyleLbl="sibTrans2D1" presStyleIdx="2" presStyleCnt="5"/>
      <dgm:spPr/>
    </dgm:pt>
    <dgm:pt modelId="{EE9746D3-1739-3343-86C3-7A9DB2333FC8}" type="pres">
      <dgm:prSet presAssocID="{95B211AC-85C3-5E4F-813A-704EF97381D0}" presName="node" presStyleLbl="node1" presStyleIdx="3" presStyleCnt="5">
        <dgm:presLayoutVars>
          <dgm:bulletEnabled val="1"/>
        </dgm:presLayoutVars>
      </dgm:prSet>
      <dgm:spPr/>
    </dgm:pt>
    <dgm:pt modelId="{8C715293-56DB-4B42-830E-C512774B4C81}" type="pres">
      <dgm:prSet presAssocID="{B72F689D-769B-3C48-BE88-C9191C270D3F}" presName="sibTrans" presStyleLbl="sibTrans2D1" presStyleIdx="3" presStyleCnt="5"/>
      <dgm:spPr/>
    </dgm:pt>
    <dgm:pt modelId="{F076F9F1-3270-B943-9CC2-239ECA7F3019}" type="pres">
      <dgm:prSet presAssocID="{B72F689D-769B-3C48-BE88-C9191C270D3F}" presName="connectorText" presStyleLbl="sibTrans2D1" presStyleIdx="3" presStyleCnt="5"/>
      <dgm:spPr/>
    </dgm:pt>
    <dgm:pt modelId="{52D14619-F4C8-EB40-90EA-D0A7C189FC8C}" type="pres">
      <dgm:prSet presAssocID="{CD4E7F93-9AB8-B240-A0EF-13CE9875AFD8}" presName="node" presStyleLbl="node1" presStyleIdx="4" presStyleCnt="5">
        <dgm:presLayoutVars>
          <dgm:bulletEnabled val="1"/>
        </dgm:presLayoutVars>
      </dgm:prSet>
      <dgm:spPr/>
    </dgm:pt>
    <dgm:pt modelId="{F1C9AD63-415A-744E-B7F1-5D1F1DFDE1B8}" type="pres">
      <dgm:prSet presAssocID="{9DB76565-F4D5-0F49-9256-81AEAF6F1420}" presName="sibTrans" presStyleLbl="sibTrans2D1" presStyleIdx="4" presStyleCnt="5"/>
      <dgm:spPr/>
    </dgm:pt>
    <dgm:pt modelId="{C29D15EA-F21B-2C4E-AB37-ADA0F201B871}" type="pres">
      <dgm:prSet presAssocID="{9DB76565-F4D5-0F49-9256-81AEAF6F1420}" presName="connectorText" presStyleLbl="sibTrans2D1" presStyleIdx="4" presStyleCnt="5"/>
      <dgm:spPr/>
    </dgm:pt>
  </dgm:ptLst>
  <dgm:cxnLst>
    <dgm:cxn modelId="{AF54C400-14A5-BE44-8FC0-669CE1C2D859}" type="presOf" srcId="{B72F689D-769B-3C48-BE88-C9191C270D3F}" destId="{F076F9F1-3270-B943-9CC2-239ECA7F3019}" srcOrd="1" destOrd="0" presId="urn:microsoft.com/office/officeart/2005/8/layout/cycle2"/>
    <dgm:cxn modelId="{AEE7B116-B736-CA45-9FC2-7C401B245D8D}" type="presOf" srcId="{84B63124-4AA8-0740-94A2-2AE63ED66329}" destId="{CEFB86CC-2B61-9646-B5CF-24D73DE910DC}" srcOrd="1" destOrd="0" presId="urn:microsoft.com/office/officeart/2005/8/layout/cycle2"/>
    <dgm:cxn modelId="{6923412A-5FC4-7947-B65A-AE7D36170C12}" srcId="{F200B14D-EBD6-7D45-BF33-04AC4FFD2FB0}" destId="{E80278EA-3802-5B4F-ACAA-5DF0C012CD5B}" srcOrd="2" destOrd="0" parTransId="{3B985AB6-325A-E041-ABA6-005733A6CF2F}" sibTransId="{AC1B007E-D73B-7C41-9A38-2B05ACA8C295}"/>
    <dgm:cxn modelId="{E43F9C34-B51A-5A41-9D3E-EF4088C61849}" type="presOf" srcId="{CD4E7F93-9AB8-B240-A0EF-13CE9875AFD8}" destId="{52D14619-F4C8-EB40-90EA-D0A7C189FC8C}" srcOrd="0" destOrd="0" presId="urn:microsoft.com/office/officeart/2005/8/layout/cycle2"/>
    <dgm:cxn modelId="{4DDA7339-E44F-164D-A931-0C64EFC3FF10}" srcId="{F200B14D-EBD6-7D45-BF33-04AC4FFD2FB0}" destId="{95B211AC-85C3-5E4F-813A-704EF97381D0}" srcOrd="3" destOrd="0" parTransId="{7A0C9334-48F6-5748-8FEB-F6ED18567802}" sibTransId="{B72F689D-769B-3C48-BE88-C9191C270D3F}"/>
    <dgm:cxn modelId="{8372973F-527B-FF47-96D3-429E0B544E5B}" type="presOf" srcId="{9DB76565-F4D5-0F49-9256-81AEAF6F1420}" destId="{C29D15EA-F21B-2C4E-AB37-ADA0F201B871}" srcOrd="1" destOrd="0" presId="urn:microsoft.com/office/officeart/2005/8/layout/cycle2"/>
    <dgm:cxn modelId="{22D4CE46-092F-CB4C-9909-516248C36C4A}" srcId="{F200B14D-EBD6-7D45-BF33-04AC4FFD2FB0}" destId="{CD4E7F93-9AB8-B240-A0EF-13CE9875AFD8}" srcOrd="4" destOrd="0" parTransId="{2D348536-8B6D-AD4C-9C2C-2283EA752C8C}" sibTransId="{9DB76565-F4D5-0F49-9256-81AEAF6F1420}"/>
    <dgm:cxn modelId="{8149344E-8B6A-C043-9BAC-71B953BE9BC3}" srcId="{F200B14D-EBD6-7D45-BF33-04AC4FFD2FB0}" destId="{486C6207-2E9E-DC46-96AF-EC2A0AFAEE02}" srcOrd="1" destOrd="0" parTransId="{0E9D754C-8382-EE4C-A395-1949B9979819}" sibTransId="{772190C1-8F1B-9E49-B1EE-C9903D3B4DB0}"/>
    <dgm:cxn modelId="{84A3D156-A211-8A49-8374-E4B0A6B6A22F}" type="presOf" srcId="{84B63124-4AA8-0740-94A2-2AE63ED66329}" destId="{28A3DF24-4574-894D-B608-D121E40BF8FC}" srcOrd="0" destOrd="0" presId="urn:microsoft.com/office/officeart/2005/8/layout/cycle2"/>
    <dgm:cxn modelId="{CB29F464-6131-3347-8D00-2B1D87A85638}" type="presOf" srcId="{AC1B007E-D73B-7C41-9A38-2B05ACA8C295}" destId="{2A94A79B-F967-7847-9100-FDD1EAEB2185}" srcOrd="1" destOrd="0" presId="urn:microsoft.com/office/officeart/2005/8/layout/cycle2"/>
    <dgm:cxn modelId="{238FC866-A672-2D45-90AF-0B1DD87F6DC3}" type="presOf" srcId="{486C6207-2E9E-DC46-96AF-EC2A0AFAEE02}" destId="{323AE3F6-96F9-C146-BEF3-02D4950A10E3}" srcOrd="0" destOrd="0" presId="urn:microsoft.com/office/officeart/2005/8/layout/cycle2"/>
    <dgm:cxn modelId="{EE41266E-8017-6941-9BDD-6E2D49BA6C68}" type="presOf" srcId="{F200B14D-EBD6-7D45-BF33-04AC4FFD2FB0}" destId="{D5CA5701-E8FE-FB41-8325-91A899130639}" srcOrd="0" destOrd="0" presId="urn:microsoft.com/office/officeart/2005/8/layout/cycle2"/>
    <dgm:cxn modelId="{73012F74-A786-E741-8A03-C66F7A7C2888}" srcId="{F200B14D-EBD6-7D45-BF33-04AC4FFD2FB0}" destId="{A94DE54F-6B11-6E41-980A-F5628D58D1B5}" srcOrd="0" destOrd="0" parTransId="{0ECAA3C8-D872-F541-BBCA-B0976733BC95}" sibTransId="{84B63124-4AA8-0740-94A2-2AE63ED66329}"/>
    <dgm:cxn modelId="{100AAD8C-0F9F-CF4F-B09D-343554C200A0}" type="presOf" srcId="{9DB76565-F4D5-0F49-9256-81AEAF6F1420}" destId="{F1C9AD63-415A-744E-B7F1-5D1F1DFDE1B8}" srcOrd="0" destOrd="0" presId="urn:microsoft.com/office/officeart/2005/8/layout/cycle2"/>
    <dgm:cxn modelId="{25A5088F-4250-9D45-B25D-49A0B7F53AD7}" type="presOf" srcId="{772190C1-8F1B-9E49-B1EE-C9903D3B4DB0}" destId="{CA967650-B0E2-E94F-A54E-376D786FC927}" srcOrd="1" destOrd="0" presId="urn:microsoft.com/office/officeart/2005/8/layout/cycle2"/>
    <dgm:cxn modelId="{7DE00693-A0A8-5D4C-8391-4673D021A256}" type="presOf" srcId="{B72F689D-769B-3C48-BE88-C9191C270D3F}" destId="{8C715293-56DB-4B42-830E-C512774B4C81}" srcOrd="0" destOrd="0" presId="urn:microsoft.com/office/officeart/2005/8/layout/cycle2"/>
    <dgm:cxn modelId="{76356CA8-E867-2A43-AD6C-35B916559A4C}" type="presOf" srcId="{E80278EA-3802-5B4F-ACAA-5DF0C012CD5B}" destId="{FE129EAE-B3E3-AC4E-A140-600B233DBF7A}" srcOrd="0" destOrd="0" presId="urn:microsoft.com/office/officeart/2005/8/layout/cycle2"/>
    <dgm:cxn modelId="{6D6732C3-D9D2-5E4A-B683-A9EFD5D2D170}" type="presOf" srcId="{AC1B007E-D73B-7C41-9A38-2B05ACA8C295}" destId="{FB04B992-2AFD-C348-B101-E63BD2B799B0}" srcOrd="0" destOrd="0" presId="urn:microsoft.com/office/officeart/2005/8/layout/cycle2"/>
    <dgm:cxn modelId="{F6D605D7-5EEF-AD47-98DF-8C633D1E2F6B}" type="presOf" srcId="{95B211AC-85C3-5E4F-813A-704EF97381D0}" destId="{EE9746D3-1739-3343-86C3-7A9DB2333FC8}" srcOrd="0" destOrd="0" presId="urn:microsoft.com/office/officeart/2005/8/layout/cycle2"/>
    <dgm:cxn modelId="{70D4DCE5-A88D-F246-A803-817851C59EFA}" type="presOf" srcId="{772190C1-8F1B-9E49-B1EE-C9903D3B4DB0}" destId="{907A836D-4C5F-AD4F-846F-0344BD141B71}" srcOrd="0" destOrd="0" presId="urn:microsoft.com/office/officeart/2005/8/layout/cycle2"/>
    <dgm:cxn modelId="{5672E3E5-4286-0844-A0A0-36BA64D11105}" type="presOf" srcId="{A94DE54F-6B11-6E41-980A-F5628D58D1B5}" destId="{5F0D4C6A-14A1-B14A-B403-43B50E58EE77}" srcOrd="0" destOrd="0" presId="urn:microsoft.com/office/officeart/2005/8/layout/cycle2"/>
    <dgm:cxn modelId="{B4013294-1580-8C4B-AAF3-7C29E7749B77}" type="presParOf" srcId="{D5CA5701-E8FE-FB41-8325-91A899130639}" destId="{5F0D4C6A-14A1-B14A-B403-43B50E58EE77}" srcOrd="0" destOrd="0" presId="urn:microsoft.com/office/officeart/2005/8/layout/cycle2"/>
    <dgm:cxn modelId="{BA8C5B3B-FF4D-CC45-94C7-D5F5E62655A6}" type="presParOf" srcId="{D5CA5701-E8FE-FB41-8325-91A899130639}" destId="{28A3DF24-4574-894D-B608-D121E40BF8FC}" srcOrd="1" destOrd="0" presId="urn:microsoft.com/office/officeart/2005/8/layout/cycle2"/>
    <dgm:cxn modelId="{2C14C294-2BD6-F74A-A2E4-42857CB14502}" type="presParOf" srcId="{28A3DF24-4574-894D-B608-D121E40BF8FC}" destId="{CEFB86CC-2B61-9646-B5CF-24D73DE910DC}" srcOrd="0" destOrd="0" presId="urn:microsoft.com/office/officeart/2005/8/layout/cycle2"/>
    <dgm:cxn modelId="{13605306-88A1-BF46-83F3-5E1472D6EF22}" type="presParOf" srcId="{D5CA5701-E8FE-FB41-8325-91A899130639}" destId="{323AE3F6-96F9-C146-BEF3-02D4950A10E3}" srcOrd="2" destOrd="0" presId="urn:microsoft.com/office/officeart/2005/8/layout/cycle2"/>
    <dgm:cxn modelId="{6862306C-8867-C343-9E85-9AA442D57C92}" type="presParOf" srcId="{D5CA5701-E8FE-FB41-8325-91A899130639}" destId="{907A836D-4C5F-AD4F-846F-0344BD141B71}" srcOrd="3" destOrd="0" presId="urn:microsoft.com/office/officeart/2005/8/layout/cycle2"/>
    <dgm:cxn modelId="{A558E069-105A-2C4B-B322-A777CB18330A}" type="presParOf" srcId="{907A836D-4C5F-AD4F-846F-0344BD141B71}" destId="{CA967650-B0E2-E94F-A54E-376D786FC927}" srcOrd="0" destOrd="0" presId="urn:microsoft.com/office/officeart/2005/8/layout/cycle2"/>
    <dgm:cxn modelId="{EA769244-0A66-C347-9336-E8626EC41318}" type="presParOf" srcId="{D5CA5701-E8FE-FB41-8325-91A899130639}" destId="{FE129EAE-B3E3-AC4E-A140-600B233DBF7A}" srcOrd="4" destOrd="0" presId="urn:microsoft.com/office/officeart/2005/8/layout/cycle2"/>
    <dgm:cxn modelId="{256CA095-5393-214F-BEFB-1CC1DED42E68}" type="presParOf" srcId="{D5CA5701-E8FE-FB41-8325-91A899130639}" destId="{FB04B992-2AFD-C348-B101-E63BD2B799B0}" srcOrd="5" destOrd="0" presId="urn:microsoft.com/office/officeart/2005/8/layout/cycle2"/>
    <dgm:cxn modelId="{001BCD27-9AE0-F341-A675-37CDCC6AF687}" type="presParOf" srcId="{FB04B992-2AFD-C348-B101-E63BD2B799B0}" destId="{2A94A79B-F967-7847-9100-FDD1EAEB2185}" srcOrd="0" destOrd="0" presId="urn:microsoft.com/office/officeart/2005/8/layout/cycle2"/>
    <dgm:cxn modelId="{E52DBFB9-CB46-AE4B-8AFF-9C302E3EA200}" type="presParOf" srcId="{D5CA5701-E8FE-FB41-8325-91A899130639}" destId="{EE9746D3-1739-3343-86C3-7A9DB2333FC8}" srcOrd="6" destOrd="0" presId="urn:microsoft.com/office/officeart/2005/8/layout/cycle2"/>
    <dgm:cxn modelId="{CBF1262A-CFAA-6840-B407-3E138178A179}" type="presParOf" srcId="{D5CA5701-E8FE-FB41-8325-91A899130639}" destId="{8C715293-56DB-4B42-830E-C512774B4C81}" srcOrd="7" destOrd="0" presId="urn:microsoft.com/office/officeart/2005/8/layout/cycle2"/>
    <dgm:cxn modelId="{6630D745-2C3E-1F45-9ED1-55A072BEF824}" type="presParOf" srcId="{8C715293-56DB-4B42-830E-C512774B4C81}" destId="{F076F9F1-3270-B943-9CC2-239ECA7F3019}" srcOrd="0" destOrd="0" presId="urn:microsoft.com/office/officeart/2005/8/layout/cycle2"/>
    <dgm:cxn modelId="{8443BB27-A527-F841-BAB6-71594A2B0388}" type="presParOf" srcId="{D5CA5701-E8FE-FB41-8325-91A899130639}" destId="{52D14619-F4C8-EB40-90EA-D0A7C189FC8C}" srcOrd="8" destOrd="0" presId="urn:microsoft.com/office/officeart/2005/8/layout/cycle2"/>
    <dgm:cxn modelId="{DFD8C477-EC19-E941-A90E-62CB1AAF57A3}" type="presParOf" srcId="{D5CA5701-E8FE-FB41-8325-91A899130639}" destId="{F1C9AD63-415A-744E-B7F1-5D1F1DFDE1B8}" srcOrd="9" destOrd="0" presId="urn:microsoft.com/office/officeart/2005/8/layout/cycle2"/>
    <dgm:cxn modelId="{DCDEDAFF-6F9F-9645-9F31-64ECCEA690CC}" type="presParOf" srcId="{F1C9AD63-415A-744E-B7F1-5D1F1DFDE1B8}" destId="{C29D15EA-F21B-2C4E-AB37-ADA0F201B87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42C83-91B7-0C4C-A10F-A8BAB0209FB4}"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kumimoji="1" lang="ja-JP" altLang="en-US"/>
        </a:p>
      </dgm:t>
    </dgm:pt>
    <dgm:pt modelId="{A562B3B6-B6E1-B942-8C49-906F27C33363}">
      <dgm:prSet phldrT="[テキスト]"/>
      <dgm:spPr/>
      <dgm:t>
        <a:bodyPr/>
        <a:lstStyle/>
        <a:p>
          <a:r>
            <a:rPr kumimoji="1" lang="en-US" altLang="ja-JP" dirty="0"/>
            <a:t>A</a:t>
          </a:r>
          <a:r>
            <a:rPr kumimoji="1" lang="ja-JP" altLang="en-US" dirty="0"/>
            <a:t>部長</a:t>
          </a:r>
        </a:p>
      </dgm:t>
    </dgm:pt>
    <dgm:pt modelId="{3811ACD3-6C73-CB41-A60C-49399CB3BEF4}" type="parTrans" cxnId="{64C9D1E2-30B6-E54F-975E-6F5959941091}">
      <dgm:prSet/>
      <dgm:spPr/>
      <dgm:t>
        <a:bodyPr/>
        <a:lstStyle/>
        <a:p>
          <a:endParaRPr kumimoji="1" lang="ja-JP" altLang="en-US"/>
        </a:p>
      </dgm:t>
    </dgm:pt>
    <dgm:pt modelId="{B01A5157-A345-344C-8D31-B40609B0C523}" type="sibTrans" cxnId="{64C9D1E2-30B6-E54F-975E-6F5959941091}">
      <dgm:prSet/>
      <dgm:spPr/>
      <dgm:t>
        <a:bodyPr/>
        <a:lstStyle/>
        <a:p>
          <a:endParaRPr kumimoji="1" lang="ja-JP" altLang="en-US"/>
        </a:p>
      </dgm:t>
    </dgm:pt>
    <dgm:pt modelId="{3241AA3F-4713-3B40-93F9-9155D4D2054B}">
      <dgm:prSet phldrT="[テキスト]"/>
      <dgm:spPr/>
      <dgm:t>
        <a:bodyPr/>
        <a:lstStyle/>
        <a:p>
          <a:r>
            <a:rPr kumimoji="1" lang="en-US" altLang="ja-JP" dirty="0"/>
            <a:t>B</a:t>
          </a:r>
          <a:r>
            <a:rPr kumimoji="1" lang="ja-JP" altLang="en-US" dirty="0"/>
            <a:t>課長</a:t>
          </a:r>
        </a:p>
      </dgm:t>
    </dgm:pt>
    <dgm:pt modelId="{DA28864B-372E-EF4B-8292-2B2A742BD89E}" type="parTrans" cxnId="{6EDCC66B-5F3A-0D41-908A-D44980058878}">
      <dgm:prSet/>
      <dgm:spPr/>
      <dgm:t>
        <a:bodyPr/>
        <a:lstStyle/>
        <a:p>
          <a:endParaRPr kumimoji="1" lang="ja-JP" altLang="en-US"/>
        </a:p>
      </dgm:t>
    </dgm:pt>
    <dgm:pt modelId="{52D2EC73-32D6-B84E-855F-03C1284394FC}" type="sibTrans" cxnId="{6EDCC66B-5F3A-0D41-908A-D44980058878}">
      <dgm:prSet/>
      <dgm:spPr/>
      <dgm:t>
        <a:bodyPr/>
        <a:lstStyle/>
        <a:p>
          <a:endParaRPr kumimoji="1" lang="ja-JP" altLang="en-US"/>
        </a:p>
      </dgm:t>
    </dgm:pt>
    <dgm:pt modelId="{5C067FD6-AB03-9047-8C9C-A137782BF41C}">
      <dgm:prSet phldrT="[テキスト]"/>
      <dgm:spPr/>
      <dgm:t>
        <a:bodyPr/>
        <a:lstStyle/>
        <a:p>
          <a:r>
            <a:rPr kumimoji="1" lang="en-US" altLang="ja-JP" dirty="0"/>
            <a:t>D</a:t>
          </a:r>
          <a:r>
            <a:rPr kumimoji="1" lang="ja-JP" altLang="en-US" dirty="0"/>
            <a:t>社員</a:t>
          </a:r>
        </a:p>
      </dgm:t>
    </dgm:pt>
    <dgm:pt modelId="{C084A514-CE1C-BB4B-A8F9-B8395597294B}" type="parTrans" cxnId="{6EB3F9B3-39F7-BE46-9C42-21B66C0282ED}">
      <dgm:prSet/>
      <dgm:spPr/>
      <dgm:t>
        <a:bodyPr/>
        <a:lstStyle/>
        <a:p>
          <a:endParaRPr kumimoji="1" lang="ja-JP" altLang="en-US"/>
        </a:p>
      </dgm:t>
    </dgm:pt>
    <dgm:pt modelId="{4E7FB2BF-F900-4847-A26E-D962189BEBF0}" type="sibTrans" cxnId="{6EB3F9B3-39F7-BE46-9C42-21B66C0282ED}">
      <dgm:prSet/>
      <dgm:spPr/>
      <dgm:t>
        <a:bodyPr/>
        <a:lstStyle/>
        <a:p>
          <a:endParaRPr kumimoji="1" lang="ja-JP" altLang="en-US"/>
        </a:p>
      </dgm:t>
    </dgm:pt>
    <dgm:pt modelId="{10F5B468-FDA5-CD4C-89F6-CCC090706A8B}">
      <dgm:prSet phldrT="[テキスト]"/>
      <dgm:spPr/>
      <dgm:t>
        <a:bodyPr/>
        <a:lstStyle/>
        <a:p>
          <a:r>
            <a:rPr kumimoji="1" lang="en-US" altLang="ja-JP" dirty="0"/>
            <a:t>E</a:t>
          </a:r>
          <a:r>
            <a:rPr kumimoji="1" lang="ja-JP" altLang="en-US" dirty="0"/>
            <a:t>社員</a:t>
          </a:r>
        </a:p>
      </dgm:t>
    </dgm:pt>
    <dgm:pt modelId="{4C7DF562-D774-EB4E-B4C2-E8C9F6284EFC}" type="parTrans" cxnId="{5C783929-E125-6B49-BB66-D29062889AD1}">
      <dgm:prSet/>
      <dgm:spPr/>
      <dgm:t>
        <a:bodyPr/>
        <a:lstStyle/>
        <a:p>
          <a:endParaRPr kumimoji="1" lang="ja-JP" altLang="en-US"/>
        </a:p>
      </dgm:t>
    </dgm:pt>
    <dgm:pt modelId="{A47A2B78-F3EE-B047-96A4-6F93619513C2}" type="sibTrans" cxnId="{5C783929-E125-6B49-BB66-D29062889AD1}">
      <dgm:prSet/>
      <dgm:spPr/>
      <dgm:t>
        <a:bodyPr/>
        <a:lstStyle/>
        <a:p>
          <a:endParaRPr kumimoji="1" lang="ja-JP" altLang="en-US"/>
        </a:p>
      </dgm:t>
    </dgm:pt>
    <dgm:pt modelId="{EC225181-A8ED-7445-85B9-E6410AEB47E2}">
      <dgm:prSet phldrT="[テキスト]"/>
      <dgm:spPr/>
      <dgm:t>
        <a:bodyPr/>
        <a:lstStyle/>
        <a:p>
          <a:r>
            <a:rPr kumimoji="1" lang="en-US" altLang="ja-JP" dirty="0"/>
            <a:t>C</a:t>
          </a:r>
          <a:r>
            <a:rPr kumimoji="1" lang="ja-JP" altLang="en-US" dirty="0"/>
            <a:t>課長</a:t>
          </a:r>
        </a:p>
      </dgm:t>
    </dgm:pt>
    <dgm:pt modelId="{0418571B-E81F-844D-B3CE-C692FD29D6B3}" type="parTrans" cxnId="{EFD07B93-2D78-F54E-B5C9-48973C470C70}">
      <dgm:prSet/>
      <dgm:spPr/>
      <dgm:t>
        <a:bodyPr/>
        <a:lstStyle/>
        <a:p>
          <a:endParaRPr kumimoji="1" lang="ja-JP" altLang="en-US"/>
        </a:p>
      </dgm:t>
    </dgm:pt>
    <dgm:pt modelId="{84D93E49-B799-9941-A548-9ADF9C0F99CC}" type="sibTrans" cxnId="{EFD07B93-2D78-F54E-B5C9-48973C470C70}">
      <dgm:prSet/>
      <dgm:spPr/>
      <dgm:t>
        <a:bodyPr/>
        <a:lstStyle/>
        <a:p>
          <a:endParaRPr kumimoji="1" lang="ja-JP" altLang="en-US"/>
        </a:p>
      </dgm:t>
    </dgm:pt>
    <dgm:pt modelId="{667CD31B-0F2B-D54A-97E5-55FE30A7E255}">
      <dgm:prSet phldrT="[テキスト]"/>
      <dgm:spPr/>
      <dgm:t>
        <a:bodyPr/>
        <a:lstStyle/>
        <a:p>
          <a:r>
            <a:rPr kumimoji="1" lang="en-US" altLang="ja-JP" dirty="0"/>
            <a:t>G</a:t>
          </a:r>
          <a:r>
            <a:rPr kumimoji="1" lang="ja-JP" altLang="en-US" dirty="0"/>
            <a:t>社員</a:t>
          </a:r>
        </a:p>
      </dgm:t>
    </dgm:pt>
    <dgm:pt modelId="{53D8F263-CE26-E847-9182-39879F212E50}" type="parTrans" cxnId="{3B82DF41-511C-1C4C-BA40-9C61EDDA070D}">
      <dgm:prSet/>
      <dgm:spPr/>
      <dgm:t>
        <a:bodyPr/>
        <a:lstStyle/>
        <a:p>
          <a:endParaRPr kumimoji="1" lang="ja-JP" altLang="en-US"/>
        </a:p>
      </dgm:t>
    </dgm:pt>
    <dgm:pt modelId="{35C3B84D-9C6F-C143-994F-F136FAFB544A}" type="sibTrans" cxnId="{3B82DF41-511C-1C4C-BA40-9C61EDDA070D}">
      <dgm:prSet/>
      <dgm:spPr/>
      <dgm:t>
        <a:bodyPr/>
        <a:lstStyle/>
        <a:p>
          <a:endParaRPr kumimoji="1" lang="ja-JP" altLang="en-US"/>
        </a:p>
      </dgm:t>
    </dgm:pt>
    <dgm:pt modelId="{3D7080D6-B94B-704C-B50E-700375CFCC0D}">
      <dgm:prSet phldrT="[テキスト]"/>
      <dgm:spPr/>
      <dgm:t>
        <a:bodyPr/>
        <a:lstStyle/>
        <a:p>
          <a:r>
            <a:rPr kumimoji="1" lang="en-US" altLang="ja-JP" dirty="0"/>
            <a:t>F</a:t>
          </a:r>
          <a:r>
            <a:rPr kumimoji="1" lang="ja-JP" altLang="en-US" dirty="0"/>
            <a:t>社員</a:t>
          </a:r>
        </a:p>
      </dgm:t>
    </dgm:pt>
    <dgm:pt modelId="{92BA56D9-9227-494E-A4BD-592E567BC916}" type="parTrans" cxnId="{BEC3DA6C-E43E-4745-B00E-F1D27CFFCF8A}">
      <dgm:prSet/>
      <dgm:spPr/>
      <dgm:t>
        <a:bodyPr/>
        <a:lstStyle/>
        <a:p>
          <a:endParaRPr kumimoji="1" lang="ja-JP" altLang="en-US"/>
        </a:p>
      </dgm:t>
    </dgm:pt>
    <dgm:pt modelId="{0DC2A69A-7807-2649-A3DF-4D3D7BC895D1}" type="sibTrans" cxnId="{BEC3DA6C-E43E-4745-B00E-F1D27CFFCF8A}">
      <dgm:prSet/>
      <dgm:spPr/>
      <dgm:t>
        <a:bodyPr/>
        <a:lstStyle/>
        <a:p>
          <a:endParaRPr kumimoji="1" lang="ja-JP" altLang="en-US"/>
        </a:p>
      </dgm:t>
    </dgm:pt>
    <dgm:pt modelId="{B590FBE8-2F88-E64B-A768-5EE0FABF013B}" type="pres">
      <dgm:prSet presAssocID="{71042C83-91B7-0C4C-A10F-A8BAB0209FB4}" presName="hierChild1" presStyleCnt="0">
        <dgm:presLayoutVars>
          <dgm:chPref val="1"/>
          <dgm:dir/>
          <dgm:animOne val="branch"/>
          <dgm:animLvl val="lvl"/>
          <dgm:resizeHandles/>
        </dgm:presLayoutVars>
      </dgm:prSet>
      <dgm:spPr/>
    </dgm:pt>
    <dgm:pt modelId="{1D9EFF5D-9FBF-8441-94B4-001A2636AAC6}" type="pres">
      <dgm:prSet presAssocID="{A562B3B6-B6E1-B942-8C49-906F27C33363}" presName="hierRoot1" presStyleCnt="0"/>
      <dgm:spPr/>
    </dgm:pt>
    <dgm:pt modelId="{341069D9-C721-FE42-AE98-A10C5E288962}" type="pres">
      <dgm:prSet presAssocID="{A562B3B6-B6E1-B942-8C49-906F27C33363}" presName="composite" presStyleCnt="0"/>
      <dgm:spPr/>
    </dgm:pt>
    <dgm:pt modelId="{CA9F2ABC-B9EA-4348-9F09-4390A2AA13E2}" type="pres">
      <dgm:prSet presAssocID="{A562B3B6-B6E1-B942-8C49-906F27C33363}" presName="image" presStyleLbl="node0" presStyleIdx="0" presStyleCnt="1"/>
      <dgm:spPr/>
    </dgm:pt>
    <dgm:pt modelId="{7959CB34-AD6B-DA45-A0F6-33E594A99DB3}" type="pres">
      <dgm:prSet presAssocID="{A562B3B6-B6E1-B942-8C49-906F27C33363}" presName="text" presStyleLbl="revTx" presStyleIdx="0" presStyleCnt="7">
        <dgm:presLayoutVars>
          <dgm:chPref val="3"/>
        </dgm:presLayoutVars>
      </dgm:prSet>
      <dgm:spPr/>
    </dgm:pt>
    <dgm:pt modelId="{396E28C9-BF0C-1A4F-8442-44F8F8789B17}" type="pres">
      <dgm:prSet presAssocID="{A562B3B6-B6E1-B942-8C49-906F27C33363}" presName="hierChild2" presStyleCnt="0"/>
      <dgm:spPr/>
    </dgm:pt>
    <dgm:pt modelId="{C9BDDA2A-0C3A-C745-AF4C-A0909846F001}" type="pres">
      <dgm:prSet presAssocID="{DA28864B-372E-EF4B-8292-2B2A742BD89E}" presName="Name10" presStyleLbl="parChTrans1D2" presStyleIdx="0" presStyleCnt="2"/>
      <dgm:spPr/>
    </dgm:pt>
    <dgm:pt modelId="{3C6F78C0-B398-0048-9776-FD727F3599D0}" type="pres">
      <dgm:prSet presAssocID="{3241AA3F-4713-3B40-93F9-9155D4D2054B}" presName="hierRoot2" presStyleCnt="0"/>
      <dgm:spPr/>
    </dgm:pt>
    <dgm:pt modelId="{99F7B013-D8B8-7947-BC84-FD89293AC748}" type="pres">
      <dgm:prSet presAssocID="{3241AA3F-4713-3B40-93F9-9155D4D2054B}" presName="composite2" presStyleCnt="0"/>
      <dgm:spPr/>
    </dgm:pt>
    <dgm:pt modelId="{976521A2-B8AC-834E-A1A5-3D7193288ABE}" type="pres">
      <dgm:prSet presAssocID="{3241AA3F-4713-3B40-93F9-9155D4D2054B}" presName="image2" presStyleLbl="node2" presStyleIdx="0" presStyleCnt="2"/>
      <dgm:spPr/>
    </dgm:pt>
    <dgm:pt modelId="{152DBE90-52D9-CC47-986F-69F51ECFA9F5}" type="pres">
      <dgm:prSet presAssocID="{3241AA3F-4713-3B40-93F9-9155D4D2054B}" presName="text2" presStyleLbl="revTx" presStyleIdx="1" presStyleCnt="7">
        <dgm:presLayoutVars>
          <dgm:chPref val="3"/>
        </dgm:presLayoutVars>
      </dgm:prSet>
      <dgm:spPr/>
    </dgm:pt>
    <dgm:pt modelId="{1BE8FF8B-B483-2448-A328-B4C963F3380F}" type="pres">
      <dgm:prSet presAssocID="{3241AA3F-4713-3B40-93F9-9155D4D2054B}" presName="hierChild3" presStyleCnt="0"/>
      <dgm:spPr/>
    </dgm:pt>
    <dgm:pt modelId="{A62A47A9-BA9D-DE43-918E-A75731FD2FD3}" type="pres">
      <dgm:prSet presAssocID="{C084A514-CE1C-BB4B-A8F9-B8395597294B}" presName="Name17" presStyleLbl="parChTrans1D3" presStyleIdx="0" presStyleCnt="4"/>
      <dgm:spPr/>
    </dgm:pt>
    <dgm:pt modelId="{AC57F528-ECC8-604E-BCE9-5724434D637D}" type="pres">
      <dgm:prSet presAssocID="{5C067FD6-AB03-9047-8C9C-A137782BF41C}" presName="hierRoot3" presStyleCnt="0"/>
      <dgm:spPr/>
    </dgm:pt>
    <dgm:pt modelId="{EE04BDCA-B0F7-8546-A7AD-43FDD8507109}" type="pres">
      <dgm:prSet presAssocID="{5C067FD6-AB03-9047-8C9C-A137782BF41C}" presName="composite3" presStyleCnt="0"/>
      <dgm:spPr/>
    </dgm:pt>
    <dgm:pt modelId="{0F5C1A01-B49B-AB45-B953-44DEF9857E59}" type="pres">
      <dgm:prSet presAssocID="{5C067FD6-AB03-9047-8C9C-A137782BF41C}" presName="image3" presStyleLbl="node3" presStyleIdx="0" presStyleCnt="4"/>
      <dgm:spPr/>
    </dgm:pt>
    <dgm:pt modelId="{27BA02FA-DDED-8F42-AB1F-1104E2B3081C}" type="pres">
      <dgm:prSet presAssocID="{5C067FD6-AB03-9047-8C9C-A137782BF41C}" presName="text3" presStyleLbl="revTx" presStyleIdx="2" presStyleCnt="7">
        <dgm:presLayoutVars>
          <dgm:chPref val="3"/>
        </dgm:presLayoutVars>
      </dgm:prSet>
      <dgm:spPr/>
    </dgm:pt>
    <dgm:pt modelId="{778FACC5-71DB-8E42-8408-DCB88B4D3DF7}" type="pres">
      <dgm:prSet presAssocID="{5C067FD6-AB03-9047-8C9C-A137782BF41C}" presName="hierChild4" presStyleCnt="0"/>
      <dgm:spPr/>
    </dgm:pt>
    <dgm:pt modelId="{DCCEE775-B8A9-0447-9C8A-465278994A94}" type="pres">
      <dgm:prSet presAssocID="{4C7DF562-D774-EB4E-B4C2-E8C9F6284EFC}" presName="Name17" presStyleLbl="parChTrans1D3" presStyleIdx="1" presStyleCnt="4"/>
      <dgm:spPr/>
    </dgm:pt>
    <dgm:pt modelId="{A0C77889-B9C8-8C4A-9FBD-66125D1FA0CF}" type="pres">
      <dgm:prSet presAssocID="{10F5B468-FDA5-CD4C-89F6-CCC090706A8B}" presName="hierRoot3" presStyleCnt="0"/>
      <dgm:spPr/>
    </dgm:pt>
    <dgm:pt modelId="{C3FDA559-1449-5A4A-85EE-A0525209F606}" type="pres">
      <dgm:prSet presAssocID="{10F5B468-FDA5-CD4C-89F6-CCC090706A8B}" presName="composite3" presStyleCnt="0"/>
      <dgm:spPr/>
    </dgm:pt>
    <dgm:pt modelId="{EFDAA888-7D9C-2149-855B-9CE69C3B6161}" type="pres">
      <dgm:prSet presAssocID="{10F5B468-FDA5-CD4C-89F6-CCC090706A8B}" presName="image3" presStyleLbl="node3" presStyleIdx="1" presStyleCnt="4"/>
      <dgm:spPr/>
    </dgm:pt>
    <dgm:pt modelId="{8B5AD4A4-B7AE-5C4D-B4AC-C5799A76AF32}" type="pres">
      <dgm:prSet presAssocID="{10F5B468-FDA5-CD4C-89F6-CCC090706A8B}" presName="text3" presStyleLbl="revTx" presStyleIdx="3" presStyleCnt="7">
        <dgm:presLayoutVars>
          <dgm:chPref val="3"/>
        </dgm:presLayoutVars>
      </dgm:prSet>
      <dgm:spPr/>
    </dgm:pt>
    <dgm:pt modelId="{D5C84868-FABC-E24D-A368-5D6344A17F77}" type="pres">
      <dgm:prSet presAssocID="{10F5B468-FDA5-CD4C-89F6-CCC090706A8B}" presName="hierChild4" presStyleCnt="0"/>
      <dgm:spPr/>
    </dgm:pt>
    <dgm:pt modelId="{1DD34502-4BB9-554E-B76C-325CE600D9B7}" type="pres">
      <dgm:prSet presAssocID="{92BA56D9-9227-494E-A4BD-592E567BC916}" presName="Name17" presStyleLbl="parChTrans1D3" presStyleIdx="2" presStyleCnt="4"/>
      <dgm:spPr/>
    </dgm:pt>
    <dgm:pt modelId="{CE1286BA-300D-E642-8D3A-74835F67584F}" type="pres">
      <dgm:prSet presAssocID="{3D7080D6-B94B-704C-B50E-700375CFCC0D}" presName="hierRoot3" presStyleCnt="0"/>
      <dgm:spPr/>
    </dgm:pt>
    <dgm:pt modelId="{F16B42DD-875C-B649-B4CC-5DC56DF6E9D8}" type="pres">
      <dgm:prSet presAssocID="{3D7080D6-B94B-704C-B50E-700375CFCC0D}" presName="composite3" presStyleCnt="0"/>
      <dgm:spPr/>
    </dgm:pt>
    <dgm:pt modelId="{D10B2347-850D-334E-A851-FEA139492F86}" type="pres">
      <dgm:prSet presAssocID="{3D7080D6-B94B-704C-B50E-700375CFCC0D}" presName="image3" presStyleLbl="node3" presStyleIdx="2" presStyleCnt="4"/>
      <dgm:spPr/>
    </dgm:pt>
    <dgm:pt modelId="{4E75AADD-6660-7E44-8663-F1CE5EAA5EB2}" type="pres">
      <dgm:prSet presAssocID="{3D7080D6-B94B-704C-B50E-700375CFCC0D}" presName="text3" presStyleLbl="revTx" presStyleIdx="4" presStyleCnt="7">
        <dgm:presLayoutVars>
          <dgm:chPref val="3"/>
        </dgm:presLayoutVars>
      </dgm:prSet>
      <dgm:spPr/>
    </dgm:pt>
    <dgm:pt modelId="{D0FCF4BD-03B9-0644-9106-49D1F08FB082}" type="pres">
      <dgm:prSet presAssocID="{3D7080D6-B94B-704C-B50E-700375CFCC0D}" presName="hierChild4" presStyleCnt="0"/>
      <dgm:spPr/>
    </dgm:pt>
    <dgm:pt modelId="{1CB54AB4-B40E-D642-9B22-A6618137A2EF}" type="pres">
      <dgm:prSet presAssocID="{0418571B-E81F-844D-B3CE-C692FD29D6B3}" presName="Name10" presStyleLbl="parChTrans1D2" presStyleIdx="1" presStyleCnt="2"/>
      <dgm:spPr/>
    </dgm:pt>
    <dgm:pt modelId="{90AF644A-3921-E644-998C-9A0D67F7023D}" type="pres">
      <dgm:prSet presAssocID="{EC225181-A8ED-7445-85B9-E6410AEB47E2}" presName="hierRoot2" presStyleCnt="0"/>
      <dgm:spPr/>
    </dgm:pt>
    <dgm:pt modelId="{EEFB8B91-DF52-B840-9080-6A00F9057963}" type="pres">
      <dgm:prSet presAssocID="{EC225181-A8ED-7445-85B9-E6410AEB47E2}" presName="composite2" presStyleCnt="0"/>
      <dgm:spPr/>
    </dgm:pt>
    <dgm:pt modelId="{CCBADEF2-A522-4140-B9D5-4D0C130A7794}" type="pres">
      <dgm:prSet presAssocID="{EC225181-A8ED-7445-85B9-E6410AEB47E2}" presName="image2" presStyleLbl="node2" presStyleIdx="1" presStyleCnt="2"/>
      <dgm:spPr/>
    </dgm:pt>
    <dgm:pt modelId="{67F862CB-F115-3040-A6FA-D57F956722F3}" type="pres">
      <dgm:prSet presAssocID="{EC225181-A8ED-7445-85B9-E6410AEB47E2}" presName="text2" presStyleLbl="revTx" presStyleIdx="5" presStyleCnt="7">
        <dgm:presLayoutVars>
          <dgm:chPref val="3"/>
        </dgm:presLayoutVars>
      </dgm:prSet>
      <dgm:spPr/>
    </dgm:pt>
    <dgm:pt modelId="{C99B13CB-0C74-AD4A-A72C-F768842BBBDD}" type="pres">
      <dgm:prSet presAssocID="{EC225181-A8ED-7445-85B9-E6410AEB47E2}" presName="hierChild3" presStyleCnt="0"/>
      <dgm:spPr/>
    </dgm:pt>
    <dgm:pt modelId="{F93698A2-0337-D244-A9DF-C83270D745F3}" type="pres">
      <dgm:prSet presAssocID="{53D8F263-CE26-E847-9182-39879F212E50}" presName="Name17" presStyleLbl="parChTrans1D3" presStyleIdx="3" presStyleCnt="4"/>
      <dgm:spPr/>
    </dgm:pt>
    <dgm:pt modelId="{E969981E-AA27-724B-8076-6E53B25EA9B7}" type="pres">
      <dgm:prSet presAssocID="{667CD31B-0F2B-D54A-97E5-55FE30A7E255}" presName="hierRoot3" presStyleCnt="0"/>
      <dgm:spPr/>
    </dgm:pt>
    <dgm:pt modelId="{DB821786-29BD-8746-8455-7DF93C2FBBE8}" type="pres">
      <dgm:prSet presAssocID="{667CD31B-0F2B-D54A-97E5-55FE30A7E255}" presName="composite3" presStyleCnt="0"/>
      <dgm:spPr/>
    </dgm:pt>
    <dgm:pt modelId="{7901BE72-CB68-484C-AF8F-EAE347855380}" type="pres">
      <dgm:prSet presAssocID="{667CD31B-0F2B-D54A-97E5-55FE30A7E255}" presName="image3" presStyleLbl="node3" presStyleIdx="3" presStyleCnt="4"/>
      <dgm:spPr/>
    </dgm:pt>
    <dgm:pt modelId="{32094CD2-E890-9343-8F1B-A7AE34F9DDA0}" type="pres">
      <dgm:prSet presAssocID="{667CD31B-0F2B-D54A-97E5-55FE30A7E255}" presName="text3" presStyleLbl="revTx" presStyleIdx="6" presStyleCnt="7">
        <dgm:presLayoutVars>
          <dgm:chPref val="3"/>
        </dgm:presLayoutVars>
      </dgm:prSet>
      <dgm:spPr/>
    </dgm:pt>
    <dgm:pt modelId="{862B0989-FAB2-364B-B651-FC2AE4428BE4}" type="pres">
      <dgm:prSet presAssocID="{667CD31B-0F2B-D54A-97E5-55FE30A7E255}" presName="hierChild4" presStyleCnt="0"/>
      <dgm:spPr/>
    </dgm:pt>
  </dgm:ptLst>
  <dgm:cxnLst>
    <dgm:cxn modelId="{61C57511-1EB7-494A-AD24-89D8871D7674}" type="presOf" srcId="{C084A514-CE1C-BB4B-A8F9-B8395597294B}" destId="{A62A47A9-BA9D-DE43-918E-A75731FD2FD3}" srcOrd="0" destOrd="0" presId="urn:microsoft.com/office/officeart/2009/layout/CirclePictureHierarchy"/>
    <dgm:cxn modelId="{F0E6FA19-B89D-2243-9521-B96E9F513BC0}" type="presOf" srcId="{53D8F263-CE26-E847-9182-39879F212E50}" destId="{F93698A2-0337-D244-A9DF-C83270D745F3}" srcOrd="0" destOrd="0" presId="urn:microsoft.com/office/officeart/2009/layout/CirclePictureHierarchy"/>
    <dgm:cxn modelId="{5C783929-E125-6B49-BB66-D29062889AD1}" srcId="{3241AA3F-4713-3B40-93F9-9155D4D2054B}" destId="{10F5B468-FDA5-CD4C-89F6-CCC090706A8B}" srcOrd="1" destOrd="0" parTransId="{4C7DF562-D774-EB4E-B4C2-E8C9F6284EFC}" sibTransId="{A47A2B78-F3EE-B047-96A4-6F93619513C2}"/>
    <dgm:cxn modelId="{5DDA9D30-DCA2-B04F-A499-5980D28CD374}" type="presOf" srcId="{0418571B-E81F-844D-B3CE-C692FD29D6B3}" destId="{1CB54AB4-B40E-D642-9B22-A6618137A2EF}" srcOrd="0" destOrd="0" presId="urn:microsoft.com/office/officeart/2009/layout/CirclePictureHierarchy"/>
    <dgm:cxn modelId="{AFA4073D-EF36-0145-9CB0-E5C53F24B8B9}" type="presOf" srcId="{A562B3B6-B6E1-B942-8C49-906F27C33363}" destId="{7959CB34-AD6B-DA45-A0F6-33E594A99DB3}" srcOrd="0" destOrd="0" presId="urn:microsoft.com/office/officeart/2009/layout/CirclePictureHierarchy"/>
    <dgm:cxn modelId="{BE274141-B20F-F942-AFDD-3B51BDDE2362}" type="presOf" srcId="{5C067FD6-AB03-9047-8C9C-A137782BF41C}" destId="{27BA02FA-DDED-8F42-AB1F-1104E2B3081C}" srcOrd="0" destOrd="0" presId="urn:microsoft.com/office/officeart/2009/layout/CirclePictureHierarchy"/>
    <dgm:cxn modelId="{3B82DF41-511C-1C4C-BA40-9C61EDDA070D}" srcId="{EC225181-A8ED-7445-85B9-E6410AEB47E2}" destId="{667CD31B-0F2B-D54A-97E5-55FE30A7E255}" srcOrd="0" destOrd="0" parTransId="{53D8F263-CE26-E847-9182-39879F212E50}" sibTransId="{35C3B84D-9C6F-C143-994F-F136FAFB544A}"/>
    <dgm:cxn modelId="{6EDCC66B-5F3A-0D41-908A-D44980058878}" srcId="{A562B3B6-B6E1-B942-8C49-906F27C33363}" destId="{3241AA3F-4713-3B40-93F9-9155D4D2054B}" srcOrd="0" destOrd="0" parTransId="{DA28864B-372E-EF4B-8292-2B2A742BD89E}" sibTransId="{52D2EC73-32D6-B84E-855F-03C1284394FC}"/>
    <dgm:cxn modelId="{99840D6C-9F67-E640-A863-F384FBCD26F9}" type="presOf" srcId="{DA28864B-372E-EF4B-8292-2B2A742BD89E}" destId="{C9BDDA2A-0C3A-C745-AF4C-A0909846F001}" srcOrd="0" destOrd="0" presId="urn:microsoft.com/office/officeart/2009/layout/CirclePictureHierarchy"/>
    <dgm:cxn modelId="{BEC3DA6C-E43E-4745-B00E-F1D27CFFCF8A}" srcId="{3241AA3F-4713-3B40-93F9-9155D4D2054B}" destId="{3D7080D6-B94B-704C-B50E-700375CFCC0D}" srcOrd="2" destOrd="0" parTransId="{92BA56D9-9227-494E-A4BD-592E567BC916}" sibTransId="{0DC2A69A-7807-2649-A3DF-4D3D7BC895D1}"/>
    <dgm:cxn modelId="{A1ADD86E-426C-E549-B4DE-4A5A340691FB}" type="presOf" srcId="{10F5B468-FDA5-CD4C-89F6-CCC090706A8B}" destId="{8B5AD4A4-B7AE-5C4D-B4AC-C5799A76AF32}" srcOrd="0" destOrd="0" presId="urn:microsoft.com/office/officeart/2009/layout/CirclePictureHierarchy"/>
    <dgm:cxn modelId="{EFD07B93-2D78-F54E-B5C9-48973C470C70}" srcId="{A562B3B6-B6E1-B942-8C49-906F27C33363}" destId="{EC225181-A8ED-7445-85B9-E6410AEB47E2}" srcOrd="1" destOrd="0" parTransId="{0418571B-E81F-844D-B3CE-C692FD29D6B3}" sibTransId="{84D93E49-B799-9941-A548-9ADF9C0F99CC}"/>
    <dgm:cxn modelId="{110B9A98-51A2-EF4E-B884-015C030FDAE2}" type="presOf" srcId="{EC225181-A8ED-7445-85B9-E6410AEB47E2}" destId="{67F862CB-F115-3040-A6FA-D57F956722F3}" srcOrd="0" destOrd="0" presId="urn:microsoft.com/office/officeart/2009/layout/CirclePictureHierarchy"/>
    <dgm:cxn modelId="{F88D18B2-F49F-7047-8A04-327245BF96F3}" type="presOf" srcId="{667CD31B-0F2B-D54A-97E5-55FE30A7E255}" destId="{32094CD2-E890-9343-8F1B-A7AE34F9DDA0}" srcOrd="0" destOrd="0" presId="urn:microsoft.com/office/officeart/2009/layout/CirclePictureHierarchy"/>
    <dgm:cxn modelId="{6EB3F9B3-39F7-BE46-9C42-21B66C0282ED}" srcId="{3241AA3F-4713-3B40-93F9-9155D4D2054B}" destId="{5C067FD6-AB03-9047-8C9C-A137782BF41C}" srcOrd="0" destOrd="0" parTransId="{C084A514-CE1C-BB4B-A8F9-B8395597294B}" sibTransId="{4E7FB2BF-F900-4847-A26E-D962189BEBF0}"/>
    <dgm:cxn modelId="{2C6F5BB8-2714-7246-9BC0-6B86946F5E8A}" type="presOf" srcId="{4C7DF562-D774-EB4E-B4C2-E8C9F6284EFC}" destId="{DCCEE775-B8A9-0447-9C8A-465278994A94}" srcOrd="0" destOrd="0" presId="urn:microsoft.com/office/officeart/2009/layout/CirclePictureHierarchy"/>
    <dgm:cxn modelId="{C2C499C0-CAED-3A44-8754-6FB622BC32D7}" type="presOf" srcId="{3241AA3F-4713-3B40-93F9-9155D4D2054B}" destId="{152DBE90-52D9-CC47-986F-69F51ECFA9F5}" srcOrd="0" destOrd="0" presId="urn:microsoft.com/office/officeart/2009/layout/CirclePictureHierarchy"/>
    <dgm:cxn modelId="{C341C4C2-9DAB-4D4C-B5FE-2F756134EE3D}" type="presOf" srcId="{3D7080D6-B94B-704C-B50E-700375CFCC0D}" destId="{4E75AADD-6660-7E44-8663-F1CE5EAA5EB2}" srcOrd="0" destOrd="0" presId="urn:microsoft.com/office/officeart/2009/layout/CirclePictureHierarchy"/>
    <dgm:cxn modelId="{E9CE2ED9-9A40-F945-AF0B-D19EC4EFA31B}" type="presOf" srcId="{71042C83-91B7-0C4C-A10F-A8BAB0209FB4}" destId="{B590FBE8-2F88-E64B-A768-5EE0FABF013B}" srcOrd="0" destOrd="0" presId="urn:microsoft.com/office/officeart/2009/layout/CirclePictureHierarchy"/>
    <dgm:cxn modelId="{D733E2DF-CA53-CA4B-91A6-02450CA14913}" type="presOf" srcId="{92BA56D9-9227-494E-A4BD-592E567BC916}" destId="{1DD34502-4BB9-554E-B76C-325CE600D9B7}" srcOrd="0" destOrd="0" presId="urn:microsoft.com/office/officeart/2009/layout/CirclePictureHierarchy"/>
    <dgm:cxn modelId="{64C9D1E2-30B6-E54F-975E-6F5959941091}" srcId="{71042C83-91B7-0C4C-A10F-A8BAB0209FB4}" destId="{A562B3B6-B6E1-B942-8C49-906F27C33363}" srcOrd="0" destOrd="0" parTransId="{3811ACD3-6C73-CB41-A60C-49399CB3BEF4}" sibTransId="{B01A5157-A345-344C-8D31-B40609B0C523}"/>
    <dgm:cxn modelId="{800EAAE4-C335-834F-A737-DC84CFA0AEC9}" type="presParOf" srcId="{B590FBE8-2F88-E64B-A768-5EE0FABF013B}" destId="{1D9EFF5D-9FBF-8441-94B4-001A2636AAC6}" srcOrd="0" destOrd="0" presId="urn:microsoft.com/office/officeart/2009/layout/CirclePictureHierarchy"/>
    <dgm:cxn modelId="{4C087BC6-D0BA-3C40-9D29-80143EC0D1CF}" type="presParOf" srcId="{1D9EFF5D-9FBF-8441-94B4-001A2636AAC6}" destId="{341069D9-C721-FE42-AE98-A10C5E288962}" srcOrd="0" destOrd="0" presId="urn:microsoft.com/office/officeart/2009/layout/CirclePictureHierarchy"/>
    <dgm:cxn modelId="{C58B567C-F515-5549-ACEB-666332E0533B}" type="presParOf" srcId="{341069D9-C721-FE42-AE98-A10C5E288962}" destId="{CA9F2ABC-B9EA-4348-9F09-4390A2AA13E2}" srcOrd="0" destOrd="0" presId="urn:microsoft.com/office/officeart/2009/layout/CirclePictureHierarchy"/>
    <dgm:cxn modelId="{E6AB70C8-298F-ED4B-A195-43D7DDF6B6D5}" type="presParOf" srcId="{341069D9-C721-FE42-AE98-A10C5E288962}" destId="{7959CB34-AD6B-DA45-A0F6-33E594A99DB3}" srcOrd="1" destOrd="0" presId="urn:microsoft.com/office/officeart/2009/layout/CirclePictureHierarchy"/>
    <dgm:cxn modelId="{1F59F18E-74D7-E441-86C4-57F9DA1B616F}" type="presParOf" srcId="{1D9EFF5D-9FBF-8441-94B4-001A2636AAC6}" destId="{396E28C9-BF0C-1A4F-8442-44F8F8789B17}" srcOrd="1" destOrd="0" presId="urn:microsoft.com/office/officeart/2009/layout/CirclePictureHierarchy"/>
    <dgm:cxn modelId="{20EA5F78-427A-8240-AE1F-F156E165D86C}" type="presParOf" srcId="{396E28C9-BF0C-1A4F-8442-44F8F8789B17}" destId="{C9BDDA2A-0C3A-C745-AF4C-A0909846F001}" srcOrd="0" destOrd="0" presId="urn:microsoft.com/office/officeart/2009/layout/CirclePictureHierarchy"/>
    <dgm:cxn modelId="{840A5CFC-91DE-0B4F-B043-968BD38E3549}" type="presParOf" srcId="{396E28C9-BF0C-1A4F-8442-44F8F8789B17}" destId="{3C6F78C0-B398-0048-9776-FD727F3599D0}" srcOrd="1" destOrd="0" presId="urn:microsoft.com/office/officeart/2009/layout/CirclePictureHierarchy"/>
    <dgm:cxn modelId="{29133F6D-B223-404C-8CB3-530B11B9F4C4}" type="presParOf" srcId="{3C6F78C0-B398-0048-9776-FD727F3599D0}" destId="{99F7B013-D8B8-7947-BC84-FD89293AC748}" srcOrd="0" destOrd="0" presId="urn:microsoft.com/office/officeart/2009/layout/CirclePictureHierarchy"/>
    <dgm:cxn modelId="{86FE840B-9B90-754C-969F-6EB000F76C5D}" type="presParOf" srcId="{99F7B013-D8B8-7947-BC84-FD89293AC748}" destId="{976521A2-B8AC-834E-A1A5-3D7193288ABE}" srcOrd="0" destOrd="0" presId="urn:microsoft.com/office/officeart/2009/layout/CirclePictureHierarchy"/>
    <dgm:cxn modelId="{09C4BCC9-B376-834C-9F69-6BE03E9F9091}" type="presParOf" srcId="{99F7B013-D8B8-7947-BC84-FD89293AC748}" destId="{152DBE90-52D9-CC47-986F-69F51ECFA9F5}" srcOrd="1" destOrd="0" presId="urn:microsoft.com/office/officeart/2009/layout/CirclePictureHierarchy"/>
    <dgm:cxn modelId="{A35DE894-8942-A245-8E6B-546BD0B0E733}" type="presParOf" srcId="{3C6F78C0-B398-0048-9776-FD727F3599D0}" destId="{1BE8FF8B-B483-2448-A328-B4C963F3380F}" srcOrd="1" destOrd="0" presId="urn:microsoft.com/office/officeart/2009/layout/CirclePictureHierarchy"/>
    <dgm:cxn modelId="{80D55D27-CDAF-AB4E-9D56-6849FAD9FF10}" type="presParOf" srcId="{1BE8FF8B-B483-2448-A328-B4C963F3380F}" destId="{A62A47A9-BA9D-DE43-918E-A75731FD2FD3}" srcOrd="0" destOrd="0" presId="urn:microsoft.com/office/officeart/2009/layout/CirclePictureHierarchy"/>
    <dgm:cxn modelId="{412E0667-6A3C-6E47-98EB-F3623869CCEC}" type="presParOf" srcId="{1BE8FF8B-B483-2448-A328-B4C963F3380F}" destId="{AC57F528-ECC8-604E-BCE9-5724434D637D}" srcOrd="1" destOrd="0" presId="urn:microsoft.com/office/officeart/2009/layout/CirclePictureHierarchy"/>
    <dgm:cxn modelId="{662FEBCB-36B6-BE4E-ADFD-1E28610E3522}" type="presParOf" srcId="{AC57F528-ECC8-604E-BCE9-5724434D637D}" destId="{EE04BDCA-B0F7-8546-A7AD-43FDD8507109}" srcOrd="0" destOrd="0" presId="urn:microsoft.com/office/officeart/2009/layout/CirclePictureHierarchy"/>
    <dgm:cxn modelId="{5B5281B9-075E-2745-AFBA-6500DD4ACB85}" type="presParOf" srcId="{EE04BDCA-B0F7-8546-A7AD-43FDD8507109}" destId="{0F5C1A01-B49B-AB45-B953-44DEF9857E59}" srcOrd="0" destOrd="0" presId="urn:microsoft.com/office/officeart/2009/layout/CirclePictureHierarchy"/>
    <dgm:cxn modelId="{77C579D0-1615-544F-BE6F-596A3C7B9CCC}" type="presParOf" srcId="{EE04BDCA-B0F7-8546-A7AD-43FDD8507109}" destId="{27BA02FA-DDED-8F42-AB1F-1104E2B3081C}" srcOrd="1" destOrd="0" presId="urn:microsoft.com/office/officeart/2009/layout/CirclePictureHierarchy"/>
    <dgm:cxn modelId="{F8895DEC-A7E9-F848-86CC-8B7D5416654D}" type="presParOf" srcId="{AC57F528-ECC8-604E-BCE9-5724434D637D}" destId="{778FACC5-71DB-8E42-8408-DCB88B4D3DF7}" srcOrd="1" destOrd="0" presId="urn:microsoft.com/office/officeart/2009/layout/CirclePictureHierarchy"/>
    <dgm:cxn modelId="{3A177C87-9DCF-8F41-A4FB-79BC39939404}" type="presParOf" srcId="{1BE8FF8B-B483-2448-A328-B4C963F3380F}" destId="{DCCEE775-B8A9-0447-9C8A-465278994A94}" srcOrd="2" destOrd="0" presId="urn:microsoft.com/office/officeart/2009/layout/CirclePictureHierarchy"/>
    <dgm:cxn modelId="{9F4F420C-7163-9848-B477-0E8D4FD98548}" type="presParOf" srcId="{1BE8FF8B-B483-2448-A328-B4C963F3380F}" destId="{A0C77889-B9C8-8C4A-9FBD-66125D1FA0CF}" srcOrd="3" destOrd="0" presId="urn:microsoft.com/office/officeart/2009/layout/CirclePictureHierarchy"/>
    <dgm:cxn modelId="{3106FAEA-ED5E-8243-A8A1-0AF6969BF5D1}" type="presParOf" srcId="{A0C77889-B9C8-8C4A-9FBD-66125D1FA0CF}" destId="{C3FDA559-1449-5A4A-85EE-A0525209F606}" srcOrd="0" destOrd="0" presId="urn:microsoft.com/office/officeart/2009/layout/CirclePictureHierarchy"/>
    <dgm:cxn modelId="{E0551AC1-8760-014D-9346-37128C10C105}" type="presParOf" srcId="{C3FDA559-1449-5A4A-85EE-A0525209F606}" destId="{EFDAA888-7D9C-2149-855B-9CE69C3B6161}" srcOrd="0" destOrd="0" presId="urn:microsoft.com/office/officeart/2009/layout/CirclePictureHierarchy"/>
    <dgm:cxn modelId="{E67C3FD8-1A9D-3D41-ACD9-996D1A1AA6CC}" type="presParOf" srcId="{C3FDA559-1449-5A4A-85EE-A0525209F606}" destId="{8B5AD4A4-B7AE-5C4D-B4AC-C5799A76AF32}" srcOrd="1" destOrd="0" presId="urn:microsoft.com/office/officeart/2009/layout/CirclePictureHierarchy"/>
    <dgm:cxn modelId="{D0B3F259-9905-E748-A014-A85487911DA4}" type="presParOf" srcId="{A0C77889-B9C8-8C4A-9FBD-66125D1FA0CF}" destId="{D5C84868-FABC-E24D-A368-5D6344A17F77}" srcOrd="1" destOrd="0" presId="urn:microsoft.com/office/officeart/2009/layout/CirclePictureHierarchy"/>
    <dgm:cxn modelId="{6A8637C1-103A-2542-A51B-D38E9FADF633}" type="presParOf" srcId="{1BE8FF8B-B483-2448-A328-B4C963F3380F}" destId="{1DD34502-4BB9-554E-B76C-325CE600D9B7}" srcOrd="4" destOrd="0" presId="urn:microsoft.com/office/officeart/2009/layout/CirclePictureHierarchy"/>
    <dgm:cxn modelId="{244B4BF0-D38F-1749-A7D1-2C25D19FFC36}" type="presParOf" srcId="{1BE8FF8B-B483-2448-A328-B4C963F3380F}" destId="{CE1286BA-300D-E642-8D3A-74835F67584F}" srcOrd="5" destOrd="0" presId="urn:microsoft.com/office/officeart/2009/layout/CirclePictureHierarchy"/>
    <dgm:cxn modelId="{88F66B8B-60BB-7D4D-89B3-46B97CC85E31}" type="presParOf" srcId="{CE1286BA-300D-E642-8D3A-74835F67584F}" destId="{F16B42DD-875C-B649-B4CC-5DC56DF6E9D8}" srcOrd="0" destOrd="0" presId="urn:microsoft.com/office/officeart/2009/layout/CirclePictureHierarchy"/>
    <dgm:cxn modelId="{A491E945-7A83-B746-AA4F-1E02070A408E}" type="presParOf" srcId="{F16B42DD-875C-B649-B4CC-5DC56DF6E9D8}" destId="{D10B2347-850D-334E-A851-FEA139492F86}" srcOrd="0" destOrd="0" presId="urn:microsoft.com/office/officeart/2009/layout/CirclePictureHierarchy"/>
    <dgm:cxn modelId="{C519EEB0-4310-D549-AB4B-970596EB3142}" type="presParOf" srcId="{F16B42DD-875C-B649-B4CC-5DC56DF6E9D8}" destId="{4E75AADD-6660-7E44-8663-F1CE5EAA5EB2}" srcOrd="1" destOrd="0" presId="urn:microsoft.com/office/officeart/2009/layout/CirclePictureHierarchy"/>
    <dgm:cxn modelId="{DC2289DD-DE33-E04F-8167-5622C006DEA4}" type="presParOf" srcId="{CE1286BA-300D-E642-8D3A-74835F67584F}" destId="{D0FCF4BD-03B9-0644-9106-49D1F08FB082}" srcOrd="1" destOrd="0" presId="urn:microsoft.com/office/officeart/2009/layout/CirclePictureHierarchy"/>
    <dgm:cxn modelId="{61108B54-63D6-FA45-939B-B71A894AAFC6}" type="presParOf" srcId="{396E28C9-BF0C-1A4F-8442-44F8F8789B17}" destId="{1CB54AB4-B40E-D642-9B22-A6618137A2EF}" srcOrd="2" destOrd="0" presId="urn:microsoft.com/office/officeart/2009/layout/CirclePictureHierarchy"/>
    <dgm:cxn modelId="{C2A2323F-9588-3440-BD18-5EF4722D71B2}" type="presParOf" srcId="{396E28C9-BF0C-1A4F-8442-44F8F8789B17}" destId="{90AF644A-3921-E644-998C-9A0D67F7023D}" srcOrd="3" destOrd="0" presId="urn:microsoft.com/office/officeart/2009/layout/CirclePictureHierarchy"/>
    <dgm:cxn modelId="{A64190F0-C13D-1B44-9D21-2E420C8B17E3}" type="presParOf" srcId="{90AF644A-3921-E644-998C-9A0D67F7023D}" destId="{EEFB8B91-DF52-B840-9080-6A00F9057963}" srcOrd="0" destOrd="0" presId="urn:microsoft.com/office/officeart/2009/layout/CirclePictureHierarchy"/>
    <dgm:cxn modelId="{9019D275-AB3B-EB44-BC84-FA70AC6A3E82}" type="presParOf" srcId="{EEFB8B91-DF52-B840-9080-6A00F9057963}" destId="{CCBADEF2-A522-4140-B9D5-4D0C130A7794}" srcOrd="0" destOrd="0" presId="urn:microsoft.com/office/officeart/2009/layout/CirclePictureHierarchy"/>
    <dgm:cxn modelId="{931AAF43-4FD2-B14E-9033-742891970C27}" type="presParOf" srcId="{EEFB8B91-DF52-B840-9080-6A00F9057963}" destId="{67F862CB-F115-3040-A6FA-D57F956722F3}" srcOrd="1" destOrd="0" presId="urn:microsoft.com/office/officeart/2009/layout/CirclePictureHierarchy"/>
    <dgm:cxn modelId="{00B1FC68-465F-CB4B-844C-1DF51E672156}" type="presParOf" srcId="{90AF644A-3921-E644-998C-9A0D67F7023D}" destId="{C99B13CB-0C74-AD4A-A72C-F768842BBBDD}" srcOrd="1" destOrd="0" presId="urn:microsoft.com/office/officeart/2009/layout/CirclePictureHierarchy"/>
    <dgm:cxn modelId="{4DE182C0-B50E-9A4C-8D09-ED0A75066400}" type="presParOf" srcId="{C99B13CB-0C74-AD4A-A72C-F768842BBBDD}" destId="{F93698A2-0337-D244-A9DF-C83270D745F3}" srcOrd="0" destOrd="0" presId="urn:microsoft.com/office/officeart/2009/layout/CirclePictureHierarchy"/>
    <dgm:cxn modelId="{A1C88B52-9CC2-EC40-8AD7-4C577EEC961F}" type="presParOf" srcId="{C99B13CB-0C74-AD4A-A72C-F768842BBBDD}" destId="{E969981E-AA27-724B-8076-6E53B25EA9B7}" srcOrd="1" destOrd="0" presId="urn:microsoft.com/office/officeart/2009/layout/CirclePictureHierarchy"/>
    <dgm:cxn modelId="{95855EB1-B94B-8847-A654-A34D00B098FC}" type="presParOf" srcId="{E969981E-AA27-724B-8076-6E53B25EA9B7}" destId="{DB821786-29BD-8746-8455-7DF93C2FBBE8}" srcOrd="0" destOrd="0" presId="urn:microsoft.com/office/officeart/2009/layout/CirclePictureHierarchy"/>
    <dgm:cxn modelId="{51577A1E-2F6E-0242-A5A7-60F7A996C8DE}" type="presParOf" srcId="{DB821786-29BD-8746-8455-7DF93C2FBBE8}" destId="{7901BE72-CB68-484C-AF8F-EAE347855380}" srcOrd="0" destOrd="0" presId="urn:microsoft.com/office/officeart/2009/layout/CirclePictureHierarchy"/>
    <dgm:cxn modelId="{2190A48C-A43D-084B-AFF0-FFCE4EE2E358}" type="presParOf" srcId="{DB821786-29BD-8746-8455-7DF93C2FBBE8}" destId="{32094CD2-E890-9343-8F1B-A7AE34F9DDA0}" srcOrd="1" destOrd="0" presId="urn:microsoft.com/office/officeart/2009/layout/CirclePictureHierarchy"/>
    <dgm:cxn modelId="{3CBE7156-545B-4C44-9787-E5AD39890623}" type="presParOf" srcId="{E969981E-AA27-724B-8076-6E53B25EA9B7}" destId="{862B0989-FAB2-364B-B651-FC2AE4428BE4}" srcOrd="1" destOrd="0" presId="urn:microsoft.com/office/officeart/2009/layout/CirclePicture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D4C6A-14A1-B14A-B403-43B50E58EE77}">
      <dsp:nvSpPr>
        <dsp:cNvPr id="0" name=""/>
        <dsp:cNvSpPr/>
      </dsp:nvSpPr>
      <dsp:spPr>
        <a:xfrm>
          <a:off x="1352457" y="301"/>
          <a:ext cx="956463" cy="956463"/>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部長</a:t>
          </a:r>
        </a:p>
      </dsp:txBody>
      <dsp:txXfrm>
        <a:off x="1492528" y="140372"/>
        <a:ext cx="676321" cy="676321"/>
      </dsp:txXfrm>
    </dsp:sp>
    <dsp:sp modelId="{28A3DF24-4574-894D-B608-D121E40BF8FC}">
      <dsp:nvSpPr>
        <dsp:cNvPr id="0" name=""/>
        <dsp:cNvSpPr/>
      </dsp:nvSpPr>
      <dsp:spPr>
        <a:xfrm rot="2160000">
          <a:off x="2307365" y="686303"/>
          <a:ext cx="254673" cy="322806"/>
        </a:xfrm>
        <a:prstGeom prst="rightArrow">
          <a:avLst>
            <a:gd name="adj1" fmla="val 60000"/>
            <a:gd name="adj2" fmla="val 50000"/>
          </a:avLst>
        </a:prstGeom>
        <a:blipFill rotWithShape="1">
          <a:blip xmlns:r="http://schemas.openxmlformats.org/officeDocument/2006/relationships" r:embed="rId1">
            <a:duotone>
              <a:schemeClr val="accent1">
                <a:tint val="60000"/>
                <a:hueOff val="0"/>
                <a:satOff val="0"/>
                <a:lumOff val="0"/>
                <a:alphaOff val="0"/>
                <a:shade val="36000"/>
                <a:satMod val="120000"/>
              </a:schemeClr>
              <a:schemeClr val="accent1">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2314661" y="728410"/>
        <a:ext cx="178271" cy="193684"/>
      </dsp:txXfrm>
    </dsp:sp>
    <dsp:sp modelId="{323AE3F6-96F9-C146-BEF3-02D4950A10E3}">
      <dsp:nvSpPr>
        <dsp:cNvPr id="0" name=""/>
        <dsp:cNvSpPr/>
      </dsp:nvSpPr>
      <dsp:spPr>
        <a:xfrm>
          <a:off x="2514998" y="844937"/>
          <a:ext cx="956463" cy="956463"/>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課長</a:t>
          </a:r>
        </a:p>
      </dsp:txBody>
      <dsp:txXfrm>
        <a:off x="2655069" y="985008"/>
        <a:ext cx="676321" cy="676321"/>
      </dsp:txXfrm>
    </dsp:sp>
    <dsp:sp modelId="{907A836D-4C5F-AD4F-846F-0344BD141B71}">
      <dsp:nvSpPr>
        <dsp:cNvPr id="0" name=""/>
        <dsp:cNvSpPr/>
      </dsp:nvSpPr>
      <dsp:spPr>
        <a:xfrm rot="6480000">
          <a:off x="2646095" y="1838235"/>
          <a:ext cx="254673" cy="322806"/>
        </a:xfrm>
        <a:prstGeom prst="rightArrow">
          <a:avLst>
            <a:gd name="adj1" fmla="val 60000"/>
            <a:gd name="adj2" fmla="val 50000"/>
          </a:avLst>
        </a:prstGeom>
        <a:blipFill rotWithShape="1">
          <a:blip xmlns:r="http://schemas.openxmlformats.org/officeDocument/2006/relationships" r:embed="rId1">
            <a:duotone>
              <a:schemeClr val="accent1">
                <a:tint val="60000"/>
                <a:hueOff val="0"/>
                <a:satOff val="0"/>
                <a:lumOff val="0"/>
                <a:alphaOff val="0"/>
                <a:shade val="36000"/>
                <a:satMod val="120000"/>
              </a:schemeClr>
              <a:schemeClr val="accent1">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rot="10800000">
        <a:off x="2696101" y="1866465"/>
        <a:ext cx="178271" cy="193684"/>
      </dsp:txXfrm>
    </dsp:sp>
    <dsp:sp modelId="{FE129EAE-B3E3-AC4E-A140-600B233DBF7A}">
      <dsp:nvSpPr>
        <dsp:cNvPr id="0" name=""/>
        <dsp:cNvSpPr/>
      </dsp:nvSpPr>
      <dsp:spPr>
        <a:xfrm>
          <a:off x="2070947" y="2211586"/>
          <a:ext cx="956463" cy="956463"/>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社員</a:t>
          </a:r>
        </a:p>
      </dsp:txBody>
      <dsp:txXfrm>
        <a:off x="2211018" y="2351657"/>
        <a:ext cx="676321" cy="676321"/>
      </dsp:txXfrm>
    </dsp:sp>
    <dsp:sp modelId="{FB04B992-2AFD-C348-B101-E63BD2B799B0}">
      <dsp:nvSpPr>
        <dsp:cNvPr id="0" name=""/>
        <dsp:cNvSpPr/>
      </dsp:nvSpPr>
      <dsp:spPr>
        <a:xfrm rot="10800000">
          <a:off x="1710559" y="2528415"/>
          <a:ext cx="254673" cy="322806"/>
        </a:xfrm>
        <a:prstGeom prst="rightArrow">
          <a:avLst>
            <a:gd name="adj1" fmla="val 60000"/>
            <a:gd name="adj2" fmla="val 50000"/>
          </a:avLst>
        </a:prstGeom>
        <a:blipFill rotWithShape="1">
          <a:blip xmlns:r="http://schemas.openxmlformats.org/officeDocument/2006/relationships" r:embed="rId1">
            <a:duotone>
              <a:schemeClr val="accent1">
                <a:tint val="60000"/>
                <a:hueOff val="0"/>
                <a:satOff val="0"/>
                <a:lumOff val="0"/>
                <a:alphaOff val="0"/>
                <a:shade val="36000"/>
                <a:satMod val="120000"/>
              </a:schemeClr>
              <a:schemeClr val="accent1">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rot="10800000">
        <a:off x="1786961" y="2592976"/>
        <a:ext cx="178271" cy="193684"/>
      </dsp:txXfrm>
    </dsp:sp>
    <dsp:sp modelId="{EE9746D3-1739-3343-86C3-7A9DB2333FC8}">
      <dsp:nvSpPr>
        <dsp:cNvPr id="0" name=""/>
        <dsp:cNvSpPr/>
      </dsp:nvSpPr>
      <dsp:spPr>
        <a:xfrm>
          <a:off x="633967" y="2211586"/>
          <a:ext cx="956463" cy="956463"/>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派遣</a:t>
          </a:r>
        </a:p>
      </dsp:txBody>
      <dsp:txXfrm>
        <a:off x="774038" y="2351657"/>
        <a:ext cx="676321" cy="676321"/>
      </dsp:txXfrm>
    </dsp:sp>
    <dsp:sp modelId="{8C715293-56DB-4B42-830E-C512774B4C81}">
      <dsp:nvSpPr>
        <dsp:cNvPr id="0" name=""/>
        <dsp:cNvSpPr/>
      </dsp:nvSpPr>
      <dsp:spPr>
        <a:xfrm rot="15120000">
          <a:off x="765063" y="1851945"/>
          <a:ext cx="254673" cy="322806"/>
        </a:xfrm>
        <a:prstGeom prst="rightArrow">
          <a:avLst>
            <a:gd name="adj1" fmla="val 60000"/>
            <a:gd name="adj2" fmla="val 50000"/>
          </a:avLst>
        </a:prstGeom>
        <a:blipFill rotWithShape="1">
          <a:blip xmlns:r="http://schemas.openxmlformats.org/officeDocument/2006/relationships" r:embed="rId1">
            <a:duotone>
              <a:schemeClr val="accent1">
                <a:tint val="60000"/>
                <a:hueOff val="0"/>
                <a:satOff val="0"/>
                <a:lumOff val="0"/>
                <a:alphaOff val="0"/>
                <a:shade val="36000"/>
                <a:satMod val="120000"/>
              </a:schemeClr>
              <a:schemeClr val="accent1">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rot="10800000">
        <a:off x="815069" y="1952837"/>
        <a:ext cx="178271" cy="193684"/>
      </dsp:txXfrm>
    </dsp:sp>
    <dsp:sp modelId="{52D14619-F4C8-EB40-90EA-D0A7C189FC8C}">
      <dsp:nvSpPr>
        <dsp:cNvPr id="0" name=""/>
        <dsp:cNvSpPr/>
      </dsp:nvSpPr>
      <dsp:spPr>
        <a:xfrm>
          <a:off x="189915" y="844937"/>
          <a:ext cx="956463" cy="956463"/>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パート</a:t>
          </a:r>
        </a:p>
      </dsp:txBody>
      <dsp:txXfrm>
        <a:off x="329986" y="985008"/>
        <a:ext cx="676321" cy="676321"/>
      </dsp:txXfrm>
    </dsp:sp>
    <dsp:sp modelId="{F1C9AD63-415A-744E-B7F1-5D1F1DFDE1B8}">
      <dsp:nvSpPr>
        <dsp:cNvPr id="0" name=""/>
        <dsp:cNvSpPr/>
      </dsp:nvSpPr>
      <dsp:spPr>
        <a:xfrm rot="19440000">
          <a:off x="1116250" y="743684"/>
          <a:ext cx="254673" cy="322806"/>
        </a:xfrm>
        <a:prstGeom prst="rightArrow">
          <a:avLst>
            <a:gd name="adj1" fmla="val 60000"/>
            <a:gd name="adj2" fmla="val 50000"/>
          </a:avLst>
        </a:prstGeom>
        <a:blipFill rotWithShape="1">
          <a:blip xmlns:r="http://schemas.openxmlformats.org/officeDocument/2006/relationships" r:embed="rId1">
            <a:duotone>
              <a:schemeClr val="accent1">
                <a:tint val="60000"/>
                <a:hueOff val="0"/>
                <a:satOff val="0"/>
                <a:lumOff val="0"/>
                <a:alphaOff val="0"/>
                <a:shade val="36000"/>
                <a:satMod val="120000"/>
              </a:schemeClr>
              <a:schemeClr val="accent1">
                <a:tint val="60000"/>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1123546" y="830699"/>
        <a:ext cx="178271" cy="193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698A2-0337-D244-A9DF-C83270D745F3}">
      <dsp:nvSpPr>
        <dsp:cNvPr id="0" name=""/>
        <dsp:cNvSpPr/>
      </dsp:nvSpPr>
      <dsp:spPr>
        <a:xfrm>
          <a:off x="4143348" y="2271887"/>
          <a:ext cx="91440" cy="150752"/>
        </a:xfrm>
        <a:custGeom>
          <a:avLst/>
          <a:gdLst/>
          <a:ahLst/>
          <a:cxnLst/>
          <a:rect l="0" t="0" r="0" b="0"/>
          <a:pathLst>
            <a:path>
              <a:moveTo>
                <a:pt x="45720" y="0"/>
              </a:moveTo>
              <a:lnTo>
                <a:pt x="45720" y="150752"/>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B54AB4-B40E-D642-9B22-A6618137A2EF}">
      <dsp:nvSpPr>
        <dsp:cNvPr id="0" name=""/>
        <dsp:cNvSpPr/>
      </dsp:nvSpPr>
      <dsp:spPr>
        <a:xfrm>
          <a:off x="2872977" y="1642556"/>
          <a:ext cx="1316090" cy="150752"/>
        </a:xfrm>
        <a:custGeom>
          <a:avLst/>
          <a:gdLst/>
          <a:ahLst/>
          <a:cxnLst/>
          <a:rect l="0" t="0" r="0" b="0"/>
          <a:pathLst>
            <a:path>
              <a:moveTo>
                <a:pt x="0" y="0"/>
              </a:moveTo>
              <a:lnTo>
                <a:pt x="0" y="75974"/>
              </a:lnTo>
              <a:lnTo>
                <a:pt x="1316090" y="75974"/>
              </a:lnTo>
              <a:lnTo>
                <a:pt x="1316090" y="150752"/>
              </a:lnTo>
            </a:path>
          </a:pathLst>
        </a:custGeom>
        <a:noFill/>
        <a:ln w="63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DD34502-4BB9-554E-B76C-325CE600D9B7}">
      <dsp:nvSpPr>
        <dsp:cNvPr id="0" name=""/>
        <dsp:cNvSpPr/>
      </dsp:nvSpPr>
      <dsp:spPr>
        <a:xfrm>
          <a:off x="1556887" y="2271887"/>
          <a:ext cx="1316090" cy="150752"/>
        </a:xfrm>
        <a:custGeom>
          <a:avLst/>
          <a:gdLst/>
          <a:ahLst/>
          <a:cxnLst/>
          <a:rect l="0" t="0" r="0" b="0"/>
          <a:pathLst>
            <a:path>
              <a:moveTo>
                <a:pt x="0" y="0"/>
              </a:moveTo>
              <a:lnTo>
                <a:pt x="0" y="75974"/>
              </a:lnTo>
              <a:lnTo>
                <a:pt x="1316090" y="75974"/>
              </a:lnTo>
              <a:lnTo>
                <a:pt x="1316090" y="150752"/>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CEE775-B8A9-0447-9C8A-465278994A94}">
      <dsp:nvSpPr>
        <dsp:cNvPr id="0" name=""/>
        <dsp:cNvSpPr/>
      </dsp:nvSpPr>
      <dsp:spPr>
        <a:xfrm>
          <a:off x="1511167" y="2271887"/>
          <a:ext cx="91440" cy="150752"/>
        </a:xfrm>
        <a:custGeom>
          <a:avLst/>
          <a:gdLst/>
          <a:ahLst/>
          <a:cxnLst/>
          <a:rect l="0" t="0" r="0" b="0"/>
          <a:pathLst>
            <a:path>
              <a:moveTo>
                <a:pt x="45720" y="0"/>
              </a:moveTo>
              <a:lnTo>
                <a:pt x="45720" y="150752"/>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2A47A9-BA9D-DE43-918E-A75731FD2FD3}">
      <dsp:nvSpPr>
        <dsp:cNvPr id="0" name=""/>
        <dsp:cNvSpPr/>
      </dsp:nvSpPr>
      <dsp:spPr>
        <a:xfrm>
          <a:off x="240797" y="2271887"/>
          <a:ext cx="1316090" cy="150752"/>
        </a:xfrm>
        <a:custGeom>
          <a:avLst/>
          <a:gdLst/>
          <a:ahLst/>
          <a:cxnLst/>
          <a:rect l="0" t="0" r="0" b="0"/>
          <a:pathLst>
            <a:path>
              <a:moveTo>
                <a:pt x="1316090" y="0"/>
              </a:moveTo>
              <a:lnTo>
                <a:pt x="1316090" y="75974"/>
              </a:lnTo>
              <a:lnTo>
                <a:pt x="0" y="75974"/>
              </a:lnTo>
              <a:lnTo>
                <a:pt x="0" y="150752"/>
              </a:lnTo>
            </a:path>
          </a:pathLst>
        </a:custGeom>
        <a:noFill/>
        <a:ln w="635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BDDA2A-0C3A-C745-AF4C-A0909846F001}">
      <dsp:nvSpPr>
        <dsp:cNvPr id="0" name=""/>
        <dsp:cNvSpPr/>
      </dsp:nvSpPr>
      <dsp:spPr>
        <a:xfrm>
          <a:off x="1556887" y="1642556"/>
          <a:ext cx="1316090" cy="150752"/>
        </a:xfrm>
        <a:custGeom>
          <a:avLst/>
          <a:gdLst/>
          <a:ahLst/>
          <a:cxnLst/>
          <a:rect l="0" t="0" r="0" b="0"/>
          <a:pathLst>
            <a:path>
              <a:moveTo>
                <a:pt x="1316090" y="0"/>
              </a:moveTo>
              <a:lnTo>
                <a:pt x="1316090" y="75974"/>
              </a:lnTo>
              <a:lnTo>
                <a:pt x="0" y="75974"/>
              </a:lnTo>
              <a:lnTo>
                <a:pt x="0" y="150752"/>
              </a:lnTo>
            </a:path>
          </a:pathLst>
        </a:custGeom>
        <a:noFill/>
        <a:ln w="63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9F2ABC-B9EA-4348-9F09-4390A2AA13E2}">
      <dsp:nvSpPr>
        <dsp:cNvPr id="0" name=""/>
        <dsp:cNvSpPr/>
      </dsp:nvSpPr>
      <dsp:spPr>
        <a:xfrm>
          <a:off x="2633688" y="1163978"/>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7959CB34-AD6B-DA45-A0F6-33E594A99DB3}">
      <dsp:nvSpPr>
        <dsp:cNvPr id="0" name=""/>
        <dsp:cNvSpPr/>
      </dsp:nvSpPr>
      <dsp:spPr>
        <a:xfrm>
          <a:off x="3112267" y="116278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A</a:t>
          </a:r>
          <a:r>
            <a:rPr kumimoji="1" lang="ja-JP" altLang="en-US" sz="1600" kern="1200" dirty="0"/>
            <a:t>部長</a:t>
          </a:r>
        </a:p>
      </dsp:txBody>
      <dsp:txXfrm>
        <a:off x="3112267" y="1162782"/>
        <a:ext cx="717867" cy="478578"/>
      </dsp:txXfrm>
    </dsp:sp>
    <dsp:sp modelId="{976521A2-B8AC-834E-A1A5-3D7193288ABE}">
      <dsp:nvSpPr>
        <dsp:cNvPr id="0" name=""/>
        <dsp:cNvSpPr/>
      </dsp:nvSpPr>
      <dsp:spPr>
        <a:xfrm>
          <a:off x="1317598" y="179330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152DBE90-52D9-CC47-986F-69F51ECFA9F5}">
      <dsp:nvSpPr>
        <dsp:cNvPr id="0" name=""/>
        <dsp:cNvSpPr/>
      </dsp:nvSpPr>
      <dsp:spPr>
        <a:xfrm>
          <a:off x="1796176"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B</a:t>
          </a:r>
          <a:r>
            <a:rPr kumimoji="1" lang="ja-JP" altLang="en-US" sz="1600" kern="1200" dirty="0"/>
            <a:t>課長</a:t>
          </a:r>
        </a:p>
      </dsp:txBody>
      <dsp:txXfrm>
        <a:off x="1796176" y="1792112"/>
        <a:ext cx="717867" cy="478578"/>
      </dsp:txXfrm>
    </dsp:sp>
    <dsp:sp modelId="{0F5C1A01-B49B-AB45-B953-44DEF9857E59}">
      <dsp:nvSpPr>
        <dsp:cNvPr id="0" name=""/>
        <dsp:cNvSpPr/>
      </dsp:nvSpPr>
      <dsp:spPr>
        <a:xfrm>
          <a:off x="1508" y="242263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27BA02FA-DDED-8F42-AB1F-1104E2B3081C}">
      <dsp:nvSpPr>
        <dsp:cNvPr id="0" name=""/>
        <dsp:cNvSpPr/>
      </dsp:nvSpPr>
      <dsp:spPr>
        <a:xfrm>
          <a:off x="48008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D</a:t>
          </a:r>
          <a:r>
            <a:rPr kumimoji="1" lang="ja-JP" altLang="en-US" sz="1600" kern="1200" dirty="0"/>
            <a:t>社員</a:t>
          </a:r>
        </a:p>
      </dsp:txBody>
      <dsp:txXfrm>
        <a:off x="480086" y="2421443"/>
        <a:ext cx="717867" cy="478578"/>
      </dsp:txXfrm>
    </dsp:sp>
    <dsp:sp modelId="{EFDAA888-7D9C-2149-855B-9CE69C3B6161}">
      <dsp:nvSpPr>
        <dsp:cNvPr id="0" name=""/>
        <dsp:cNvSpPr/>
      </dsp:nvSpPr>
      <dsp:spPr>
        <a:xfrm>
          <a:off x="1317598" y="242263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8B5AD4A4-B7AE-5C4D-B4AC-C5799A76AF32}">
      <dsp:nvSpPr>
        <dsp:cNvPr id="0" name=""/>
        <dsp:cNvSpPr/>
      </dsp:nvSpPr>
      <dsp:spPr>
        <a:xfrm>
          <a:off x="1796176"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E</a:t>
          </a:r>
          <a:r>
            <a:rPr kumimoji="1" lang="ja-JP" altLang="en-US" sz="1600" kern="1200" dirty="0"/>
            <a:t>社員</a:t>
          </a:r>
        </a:p>
      </dsp:txBody>
      <dsp:txXfrm>
        <a:off x="1796176" y="2421443"/>
        <a:ext cx="717867" cy="478578"/>
      </dsp:txXfrm>
    </dsp:sp>
    <dsp:sp modelId="{D10B2347-850D-334E-A851-FEA139492F86}">
      <dsp:nvSpPr>
        <dsp:cNvPr id="0" name=""/>
        <dsp:cNvSpPr/>
      </dsp:nvSpPr>
      <dsp:spPr>
        <a:xfrm>
          <a:off x="2633688" y="242263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4E75AADD-6660-7E44-8663-F1CE5EAA5EB2}">
      <dsp:nvSpPr>
        <dsp:cNvPr id="0" name=""/>
        <dsp:cNvSpPr/>
      </dsp:nvSpPr>
      <dsp:spPr>
        <a:xfrm>
          <a:off x="311226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F</a:t>
          </a:r>
          <a:r>
            <a:rPr kumimoji="1" lang="ja-JP" altLang="en-US" sz="1600" kern="1200" dirty="0"/>
            <a:t>社員</a:t>
          </a:r>
        </a:p>
      </dsp:txBody>
      <dsp:txXfrm>
        <a:off x="3112267" y="2421443"/>
        <a:ext cx="717867" cy="478578"/>
      </dsp:txXfrm>
    </dsp:sp>
    <dsp:sp modelId="{CCBADEF2-A522-4140-B9D5-4D0C130A7794}">
      <dsp:nvSpPr>
        <dsp:cNvPr id="0" name=""/>
        <dsp:cNvSpPr/>
      </dsp:nvSpPr>
      <dsp:spPr>
        <a:xfrm>
          <a:off x="3949779" y="179330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67F862CB-F115-3040-A6FA-D57F956722F3}">
      <dsp:nvSpPr>
        <dsp:cNvPr id="0" name=""/>
        <dsp:cNvSpPr/>
      </dsp:nvSpPr>
      <dsp:spPr>
        <a:xfrm>
          <a:off x="4428357" y="1792112"/>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C</a:t>
          </a:r>
          <a:r>
            <a:rPr kumimoji="1" lang="ja-JP" altLang="en-US" sz="1600" kern="1200" dirty="0"/>
            <a:t>課長</a:t>
          </a:r>
        </a:p>
      </dsp:txBody>
      <dsp:txXfrm>
        <a:off x="4428357" y="1792112"/>
        <a:ext cx="717867" cy="478578"/>
      </dsp:txXfrm>
    </dsp:sp>
    <dsp:sp modelId="{7901BE72-CB68-484C-AF8F-EAE347855380}">
      <dsp:nvSpPr>
        <dsp:cNvPr id="0" name=""/>
        <dsp:cNvSpPr/>
      </dsp:nvSpPr>
      <dsp:spPr>
        <a:xfrm>
          <a:off x="3949779" y="2422639"/>
          <a:ext cx="478578" cy="478578"/>
        </a:xfrm>
        <a:prstGeom prst="ellipse">
          <a:avLst/>
        </a:prstGeom>
        <a:blipFill rotWithShape="1">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dsp:spPr>
      <dsp:style>
        <a:lnRef idx="0">
          <a:scrgbClr r="0" g="0" b="0"/>
        </a:lnRef>
        <a:fillRef idx="3">
          <a:scrgbClr r="0" g="0" b="0"/>
        </a:fillRef>
        <a:effectRef idx="2">
          <a:scrgbClr r="0" g="0" b="0"/>
        </a:effectRef>
        <a:fontRef idx="minor">
          <a:schemeClr val="lt1"/>
        </a:fontRef>
      </dsp:style>
    </dsp:sp>
    <dsp:sp modelId="{32094CD2-E890-9343-8F1B-A7AE34F9DDA0}">
      <dsp:nvSpPr>
        <dsp:cNvPr id="0" name=""/>
        <dsp:cNvSpPr/>
      </dsp:nvSpPr>
      <dsp:spPr>
        <a:xfrm>
          <a:off x="4428357" y="2421443"/>
          <a:ext cx="717867" cy="478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en-US" altLang="ja-JP" sz="1600" kern="1200" dirty="0"/>
            <a:t>G</a:t>
          </a:r>
          <a:r>
            <a:rPr kumimoji="1" lang="ja-JP" altLang="en-US" sz="1600" kern="1200" dirty="0"/>
            <a:t>社員</a:t>
          </a:r>
        </a:p>
      </dsp:txBody>
      <dsp:txXfrm>
        <a:off x="4428357" y="2421443"/>
        <a:ext cx="717867" cy="47857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E8B29-90D0-7F40-BD3F-42C271B20FCB}" type="datetimeFigureOut">
              <a:rPr kumimoji="1" lang="ja-JP" altLang="en-US" smtClean="0"/>
              <a:t>2021/9/18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0A156-6603-644F-AE3F-9F81BBDF5CB1}" type="slidenum">
              <a:rPr kumimoji="1" lang="ja-JP" altLang="en-US" smtClean="0"/>
              <a:t>‹#›</a:t>
            </a:fld>
            <a:endParaRPr kumimoji="1" lang="ja-JP" altLang="en-US"/>
          </a:p>
        </p:txBody>
      </p:sp>
    </p:spTree>
    <p:extLst>
      <p:ext uri="{BB962C8B-B14F-4D97-AF65-F5344CB8AC3E}">
        <p14:creationId xmlns:p14="http://schemas.microsoft.com/office/powerpoint/2010/main" val="12876302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最後に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BCP</a:t>
            </a:r>
            <a:r>
              <a:rPr kumimoji="1" lang="ja-JP" altLang="en-US" sz="1200"/>
              <a:t>の策定より、簡単で行政からのメリットも用意されている</a:t>
            </a:r>
            <a:endParaRPr kumimoji="1" lang="ja-JP" altLang="en-US"/>
          </a:p>
          <a:p>
            <a:r>
              <a:rPr kumimoji="1" lang="ja-JP" altLang="en-US"/>
              <a:t>▼</a:t>
            </a:r>
            <a:r>
              <a:rPr kumimoji="1" lang="ja-JP" altLang="en-US" sz="1200"/>
              <a:t>「事業継続力強化計画」へ中小企業は申請してください。</a:t>
            </a:r>
            <a:endParaRPr kumimoji="1" lang="en-US" altLang="ja-JP" sz="1200" dirty="0"/>
          </a:p>
          <a:p>
            <a:endParaRPr kumimoji="1" lang="en-US" altLang="ja-JP" sz="1200" dirty="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23</a:t>
            </a:fld>
            <a:endParaRPr kumimoji="1" lang="ja-JP" altLang="en-US"/>
          </a:p>
        </p:txBody>
      </p:sp>
    </p:spTree>
    <p:extLst>
      <p:ext uri="{BB962C8B-B14F-4D97-AF65-F5344CB8AC3E}">
        <p14:creationId xmlns:p14="http://schemas.microsoft.com/office/powerpoint/2010/main" val="63769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a:p>
            <a:r>
              <a:rPr lang="ja-JP" altLang="en-US" sz="1200">
                <a:latin typeface="MS UI Gothic" panose="020B0600070205080204" pitchFamily="34" charset="-128"/>
                <a:ea typeface="MS UI Gothic" panose="020B0600070205080204" pitchFamily="34" charset="-128"/>
              </a:rPr>
              <a:t>設備と補助設備の関連表が抜けている</a:t>
            </a:r>
            <a:r>
              <a:rPr lang="en-US" altLang="ja-JP" sz="1200" dirty="0">
                <a:latin typeface="MS UI Gothic" panose="020B0600070205080204" pitchFamily="34" charset="-128"/>
                <a:ea typeface="MS UI Gothic" panose="020B0600070205080204" pitchFamily="34" charset="-128"/>
              </a:rPr>
              <a:t>BCP</a:t>
            </a:r>
            <a:r>
              <a:rPr lang="ja-JP" altLang="en-US" sz="1200">
                <a:latin typeface="MS UI Gothic" panose="020B0600070205080204" pitchFamily="34" charset="-128"/>
                <a:ea typeface="MS UI Gothic" panose="020B0600070205080204" pitchFamily="34" charset="-128"/>
              </a:rPr>
              <a:t>が多く、設備の故障はなくてもエアーコンプレッサーの故障で多くの機械が動作しないことがあります。</a:t>
            </a:r>
            <a:endParaRPr lang="en-US" altLang="ja-JP" sz="1200" dirty="0">
              <a:latin typeface="MS UI Gothic" panose="020B0600070205080204" pitchFamily="34" charset="-128"/>
              <a:ea typeface="MS UI Gothic" panose="020B0600070205080204" pitchFamily="34" charset="-128"/>
            </a:endParaRPr>
          </a:p>
          <a:p>
            <a:r>
              <a:rPr kumimoji="1" lang="ja-JP" altLang="en-US"/>
              <a:t>▼</a:t>
            </a:r>
            <a:r>
              <a:rPr kumimoji="1" lang="ja-JP" altLang="en-US" sz="1200">
                <a:latin typeface="MS UI Gothic" panose="020B0600070205080204" pitchFamily="34" charset="-128"/>
                <a:ea typeface="MS UI Gothic" panose="020B0600070205080204" pitchFamily="34" charset="-128"/>
              </a:rPr>
              <a:t>常時から、複数台で制御運転している場合は、災害時でも機能するかの再確認が必要です</a:t>
            </a:r>
          </a:p>
          <a:p>
            <a:r>
              <a:rPr kumimoji="1" lang="ja-JP" altLang="en-US" sz="1200">
                <a:latin typeface="MS UI Gothic" panose="020B0600070205080204" pitchFamily="34" charset="-128"/>
                <a:ea typeface="MS UI Gothic" panose="020B0600070205080204" pitchFamily="34" charset="-128"/>
              </a:rPr>
              <a:t>また、ホースの補修などの簡単なものに関しては在庫の用意など補修用具を充実させてください。</a:t>
            </a:r>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45</a:t>
            </a:fld>
            <a:endParaRPr kumimoji="1" lang="ja-JP" altLang="en-US"/>
          </a:p>
        </p:txBody>
      </p:sp>
    </p:spTree>
    <p:extLst>
      <p:ext uri="{BB962C8B-B14F-4D97-AF65-F5344CB8AC3E}">
        <p14:creationId xmlns:p14="http://schemas.microsoft.com/office/powerpoint/2010/main" val="63821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i="0" u="none" strike="noStrike">
                <a:solidFill>
                  <a:srgbClr val="000000"/>
                </a:solidFill>
                <a:effectLst/>
                <a:latin typeface="MS UI Gothic" panose="020B0600070205080204" pitchFamily="34" charset="-128"/>
                <a:ea typeface="MS UI Gothic" panose="020B0600070205080204" pitchFamily="34" charset="-128"/>
              </a:rPr>
              <a:t>自動参集コアメンバー表　を作成している企業は多いのですが、</a:t>
            </a:r>
            <a:endParaRPr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意外に抜けているのが、緊急時の役割です。</a:t>
            </a:r>
            <a:endParaRPr kumimoji="1"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役割と拠点までの距離や交通手段もまとめておきましょう。</a:t>
            </a:r>
            <a:endParaRPr kumimoji="1"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a:t>▼</a:t>
            </a:r>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まとめてみてわかることは、</a:t>
            </a:r>
            <a:endParaRPr kumimoji="1"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経験の少ないものが近くに住んでいたりコアメンバーが遠い地域に住んでいたりすることがよくわかります</a:t>
            </a:r>
            <a:endParaRPr kumimoji="1"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役員の引っ越しを含めた改善が必要になる場合もあります。</a:t>
            </a:r>
            <a:endParaRPr kumimoji="1" lang="en-US" altLang="ja-JP" sz="1200" b="0" i="0" u="none" strike="noStrike" dirty="0">
              <a:solidFill>
                <a:srgbClr val="000000"/>
              </a:solidFill>
              <a:effectLst/>
              <a:latin typeface="MS UI Gothic" panose="020B0600070205080204" pitchFamily="34" charset="-128"/>
              <a:ea typeface="MS UI Gothic" panose="020B0600070205080204" pitchFamily="34" charset="-128"/>
            </a:endParaRPr>
          </a:p>
          <a:p>
            <a:r>
              <a:rPr kumimoji="1" lang="ja-JP" altLang="en-US" sz="1200" b="0" i="0" u="none" strike="noStrike">
                <a:solidFill>
                  <a:srgbClr val="000000"/>
                </a:solidFill>
                <a:effectLst/>
                <a:latin typeface="MS UI Gothic" panose="020B0600070205080204" pitchFamily="34" charset="-128"/>
                <a:ea typeface="MS UI Gothic" panose="020B0600070205080204" pitchFamily="34" charset="-128"/>
              </a:rPr>
              <a:t>参集社員にはスマホで工場の被害状況写真撮影をお願いしておくようにしましょう</a:t>
            </a:r>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46</a:t>
            </a:fld>
            <a:endParaRPr kumimoji="1" lang="ja-JP" altLang="en-US"/>
          </a:p>
        </p:txBody>
      </p:sp>
    </p:spTree>
    <p:extLst>
      <p:ext uri="{BB962C8B-B14F-4D97-AF65-F5344CB8AC3E}">
        <p14:creationId xmlns:p14="http://schemas.microsoft.com/office/powerpoint/2010/main" val="230469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a:latin typeface="MS UI Gothic" panose="020B0600070205080204" pitchFamily="34" charset="-128"/>
                <a:ea typeface="MS UI Gothic" panose="020B0600070205080204" pitchFamily="34" charset="-128"/>
              </a:rPr>
              <a:t>停電により送風喚起・冷却システムの停止には、停止の危険度に応じて補助電源の確保が必要です。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最も危険なのが、原子力発電所の冷却機能停止です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設備や備品の転倒防止、</a:t>
            </a:r>
            <a:r>
              <a:rPr lang="ja-JP" altLang="en-US" sz="2000">
                <a:latin typeface="MS UI Gothic" panose="020B0600070205080204" pitchFamily="34" charset="-128"/>
                <a:ea typeface="MS UI Gothic" panose="020B0600070205080204" pitchFamily="34" charset="-128"/>
              </a:rPr>
              <a:t>飛び出し防止対策の実施、これは、病院などでもそうですが、危険物が飛散することは最悪な事故となります</a:t>
            </a:r>
            <a:endParaRPr lang="en-US" altLang="ja-JP" sz="2000" dirty="0">
              <a:latin typeface="MS UI Gothic" panose="020B0600070205080204" pitchFamily="34" charset="-128"/>
              <a:ea typeface="MS UI Gothic" panose="020B0600070205080204" pitchFamily="34" charset="-128"/>
            </a:endParaRPr>
          </a:p>
          <a:p>
            <a:r>
              <a:rPr kumimoji="1" lang="ja-JP" altLang="en-US" sz="2000">
                <a:latin typeface="MS UI Gothic" panose="020B0600070205080204" pitchFamily="34" charset="-128"/>
                <a:ea typeface="MS UI Gothic" panose="020B0600070205080204" pitchFamily="34" charset="-128"/>
              </a:rPr>
              <a:t>初期消火・スプリンクラー・警報などの</a:t>
            </a:r>
            <a:r>
              <a:rPr lang="ja-JP" altLang="en-US" sz="2000">
                <a:latin typeface="MS UI Gothic" panose="020B0600070205080204" pitchFamily="34" charset="-128"/>
                <a:ea typeface="MS UI Gothic" panose="020B0600070205080204" pitchFamily="34" charset="-128"/>
              </a:rPr>
              <a:t>点検</a:t>
            </a:r>
            <a:r>
              <a:rPr kumimoji="1" lang="ja-JP" altLang="en-US" sz="2000">
                <a:latin typeface="MS UI Gothic" panose="020B0600070205080204" pitchFamily="34" charset="-128"/>
                <a:ea typeface="MS UI Gothic" panose="020B0600070205080204" pitchFamily="34" charset="-128"/>
              </a:rPr>
              <a:t>と訓練　企業様の訓練時に作動しない装置に度々出会うことがあります　点検と修理を怠らないようにしましょう</a:t>
            </a:r>
            <a:endParaRPr kumimoji="1" lang="en-US" altLang="ja-JP" sz="2000" dirty="0">
              <a:latin typeface="MS UI Gothic" panose="020B0600070205080204" pitchFamily="34" charset="-128"/>
              <a:ea typeface="MS UI Gothic" panose="020B0600070205080204" pitchFamily="34" charset="-128"/>
            </a:endParaRPr>
          </a:p>
          <a:p>
            <a:endParaRPr kumimoji="1" lang="en-US" altLang="ja-JP" sz="2000" dirty="0">
              <a:latin typeface="MS UI Gothic" panose="020B0600070205080204" pitchFamily="34" charset="-128"/>
              <a:ea typeface="MS UI Gothic" panose="020B0600070205080204" pitchFamily="34" charset="-128"/>
            </a:endParaRPr>
          </a:p>
          <a:p>
            <a:r>
              <a:rPr kumimoji="1" lang="ja-JP" altLang="en-US" sz="2000"/>
              <a:t>▼</a:t>
            </a:r>
            <a:r>
              <a:rPr lang="ja-JP" altLang="en-US" sz="2000">
                <a:solidFill>
                  <a:srgbClr val="FF0000"/>
                </a:solidFill>
                <a:latin typeface="MS UI Gothic" panose="020B0600070205080204" pitchFamily="34" charset="-128"/>
                <a:ea typeface="MS UI Gothic" panose="020B0600070205080204" pitchFamily="34" charset="-128"/>
              </a:rPr>
              <a:t>二次災害の防止は、ハード面の強化に加え、とにかく訓練です</a:t>
            </a:r>
            <a:endParaRPr lang="en-US" altLang="ja-JP" sz="2000" dirty="0">
              <a:solidFill>
                <a:srgbClr val="FF0000"/>
              </a:solidFill>
              <a:latin typeface="MS UI Gothic" panose="020B0600070205080204" pitchFamily="34" charset="-128"/>
              <a:ea typeface="MS UI Gothic" panose="020B0600070205080204" pitchFamily="34" charset="-128"/>
            </a:endParaRPr>
          </a:p>
          <a:p>
            <a:r>
              <a:rPr kumimoji="1" lang="ja-JP" altLang="en-US" sz="2000">
                <a:solidFill>
                  <a:srgbClr val="FF0000"/>
                </a:solidFill>
                <a:latin typeface="MS UI Gothic" panose="020B0600070205080204" pitchFamily="34" charset="-128"/>
                <a:ea typeface="MS UI Gothic" panose="020B0600070205080204" pitchFamily="34" charset="-128"/>
              </a:rPr>
              <a:t>訓練することによって、出来ない・足りない部分が浮き彫りになり、さらなる改善へとつながります。</a:t>
            </a:r>
            <a:endParaRPr kumimoji="1" lang="ja-JP" altLang="en-US" sz="200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56</a:t>
            </a:fld>
            <a:endParaRPr kumimoji="1" lang="ja-JP" altLang="en-US"/>
          </a:p>
        </p:txBody>
      </p:sp>
    </p:spTree>
    <p:extLst>
      <p:ext uri="{BB962C8B-B14F-4D97-AF65-F5344CB8AC3E}">
        <p14:creationId xmlns:p14="http://schemas.microsoft.com/office/powerpoint/2010/main" val="208809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a:t>
            </a:r>
            <a:r>
              <a:rPr kumimoji="1" lang="ja-JP" altLang="en-US" sz="1200"/>
              <a:t>安否確認には、予測が可能な場合と突発的な場合があり</a:t>
            </a:r>
            <a:endParaRPr kumimoji="1" lang="en-US" altLang="ja-JP" sz="1200" dirty="0"/>
          </a:p>
          <a:p>
            <a:r>
              <a:rPr kumimoji="1" lang="ja-JP" altLang="en-US">
                <a:latin typeface="MS UI Gothic" panose="020B0600070205080204" pitchFamily="34" charset="-128"/>
                <a:ea typeface="MS UI Gothic" panose="020B0600070205080204" pitchFamily="34" charset="-128"/>
              </a:rPr>
              <a:t>台風などの予測可能な災害は、安否確認が予定通りできる場合が多いでしょう</a:t>
            </a:r>
            <a:endParaRPr kumimoji="1" lang="en-US" altLang="ja-JP" dirty="0">
              <a:latin typeface="MS UI Gothic" panose="020B0600070205080204" pitchFamily="34" charset="-128"/>
              <a:ea typeface="MS UI Gothic" panose="020B0600070205080204" pitchFamily="34" charset="-128"/>
            </a:endParaRPr>
          </a:p>
          <a:p>
            <a:r>
              <a:rPr kumimoji="1" lang="ja-JP" altLang="en-US">
                <a:latin typeface="MS UI Gothic" panose="020B0600070205080204" pitchFamily="34" charset="-128"/>
                <a:ea typeface="MS UI Gothic" panose="020B0600070205080204" pitchFamily="34" charset="-128"/>
              </a:rPr>
              <a:t>▼しかし</a:t>
            </a:r>
            <a:r>
              <a:rPr lang="ja-JP" altLang="en-US">
                <a:latin typeface="MS UI Gothic" panose="020B0600070205080204" pitchFamily="34" charset="-128"/>
                <a:ea typeface="MS UI Gothic" panose="020B0600070205080204" pitchFamily="34" charset="-128"/>
              </a:rPr>
              <a:t>地震などの予測不能な災害の場合は、</a:t>
            </a:r>
            <a:r>
              <a:rPr kumimoji="1" lang="ja-JP" altLang="en-US">
                <a:latin typeface="MS UI Gothic" panose="020B0600070205080204" pitchFamily="34" charset="-128"/>
                <a:ea typeface="MS UI Gothic" panose="020B0600070205080204" pitchFamily="34" charset="-128"/>
              </a:rPr>
              <a:t>被害が大きいところほど安否確認も含めた通信ができない状況となります</a:t>
            </a:r>
            <a:endParaRPr kumimoji="1" lang="en-US" altLang="ja-JP" dirty="0">
              <a:latin typeface="MS UI Gothic" panose="020B0600070205080204" pitchFamily="34" charset="-128"/>
              <a:ea typeface="MS UI Gothic" panose="020B0600070205080204" pitchFamily="34" charset="-128"/>
            </a:endParaRPr>
          </a:p>
          <a:p>
            <a:r>
              <a:rPr kumimoji="1" lang="ja-JP" altLang="en-US"/>
              <a:t>▼</a:t>
            </a:r>
            <a:r>
              <a:rPr lang="ja-JP" altLang="en-US">
                <a:latin typeface="MS UI Gothic" panose="020B0600070205080204" pitchFamily="34" charset="-128"/>
                <a:ea typeface="MS UI Gothic" panose="020B0600070205080204" pitchFamily="34" charset="-128"/>
              </a:rPr>
              <a:t>通信できない場合をどうするかの「話し合い・記述」が必要</a:t>
            </a:r>
            <a:r>
              <a:rPr kumimoji="1" lang="ja-JP" altLang="en-US" sz="1200">
                <a:latin typeface="MS UI Gothic" panose="020B0600070205080204" pitchFamily="34" charset="-128"/>
                <a:ea typeface="MS UI Gothic" panose="020B0600070205080204" pitchFamily="34" charset="-128"/>
              </a:rPr>
              <a:t>　例えば近隣者が訪問するなど、</a:t>
            </a:r>
            <a:endParaRPr kumimoji="1" lang="en-US" altLang="ja-JP" sz="1200" dirty="0">
              <a:latin typeface="MS UI Gothic" panose="020B0600070205080204" pitchFamily="34" charset="-128"/>
              <a:ea typeface="MS UI Gothic" panose="020B0600070205080204" pitchFamily="34" charset="-128"/>
            </a:endParaRPr>
          </a:p>
          <a:p>
            <a:endParaRPr kumimoji="1" lang="en-US" altLang="ja-JP" sz="1200" dirty="0">
              <a:latin typeface="MS UI Gothic" panose="020B0600070205080204" pitchFamily="34" charset="-128"/>
              <a:ea typeface="MS UI Gothic" panose="020B0600070205080204" pitchFamily="34" charset="-128"/>
            </a:endParaRPr>
          </a:p>
          <a:p>
            <a:r>
              <a:rPr kumimoji="1" lang="ja-JP" altLang="en-US"/>
              <a:t>▼</a:t>
            </a:r>
            <a:r>
              <a:rPr kumimoji="1" lang="ja-JP" altLang="en-US" sz="1200">
                <a:latin typeface="MS UI Gothic" panose="020B0600070205080204" pitchFamily="34" charset="-128"/>
                <a:ea typeface="MS UI Gothic" panose="020B0600070205080204" pitchFamily="34" charset="-128"/>
              </a:rPr>
              <a:t>訓練の意味も込めて</a:t>
            </a:r>
            <a:r>
              <a:rPr kumimoji="1" lang="ja-JP" altLang="en-US" sz="1200"/>
              <a:t>台風などの時には、警報が出る時にできるだけ発信して、返信する習慣を作りましょう</a:t>
            </a:r>
            <a:endParaRPr kumimoji="1" lang="en-US" altLang="ja-JP" sz="1200" dirty="0"/>
          </a:p>
          <a:p>
            <a:r>
              <a:rPr kumimoji="1" lang="ja-JP" altLang="en-US" sz="1200"/>
              <a:t>特に</a:t>
            </a:r>
            <a:r>
              <a:rPr kumimoji="1" lang="en" altLang="ja-JP" sz="1200" dirty="0"/>
              <a:t>MAIL</a:t>
            </a:r>
            <a:r>
              <a:rPr kumimoji="1" lang="ja-JP" altLang="en-US" sz="1200"/>
              <a:t>や</a:t>
            </a:r>
            <a:r>
              <a:rPr kumimoji="1" lang="en" altLang="ja-JP" sz="1200" dirty="0"/>
              <a:t>SNS</a:t>
            </a:r>
            <a:r>
              <a:rPr kumimoji="1" lang="ja-JP" altLang="en-US" sz="1200"/>
              <a:t>は、発信・返信の日時が残るので良いですね</a:t>
            </a:r>
          </a:p>
          <a:p>
            <a:endParaRPr kumimoji="1" lang="ja-JP" altLang="en-US" sz="120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57</a:t>
            </a:fld>
            <a:endParaRPr kumimoji="1" lang="ja-JP" altLang="en-US"/>
          </a:p>
        </p:txBody>
      </p:sp>
    </p:spTree>
    <p:extLst>
      <p:ext uri="{BB962C8B-B14F-4D97-AF65-F5344CB8AC3E}">
        <p14:creationId xmlns:p14="http://schemas.microsoft.com/office/powerpoint/2010/main" val="348897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ctr">
              <a:buNone/>
            </a:pPr>
            <a:r>
              <a:rPr kumimoji="1" lang="en-US" altLang="ja-JP" sz="1200" dirty="0">
                <a:solidFill>
                  <a:srgbClr val="FF0000"/>
                </a:solidFill>
                <a:latin typeface="MS UI Gothic" panose="020B0600070205080204" pitchFamily="34" charset="-128"/>
                <a:ea typeface="MS UI Gothic" panose="020B0600070205080204" pitchFamily="34" charset="-128"/>
              </a:rPr>
              <a:t>〈</a:t>
            </a:r>
            <a:r>
              <a:rPr kumimoji="1" lang="ja-JP" altLang="en-US" sz="1200">
                <a:solidFill>
                  <a:srgbClr val="FF0000"/>
                </a:solidFill>
                <a:latin typeface="MS UI Gothic" panose="020B0600070205080204" pitchFamily="34" charset="-128"/>
                <a:ea typeface="MS UI Gothic" panose="020B0600070205080204" pitchFamily="34" charset="-128"/>
              </a:rPr>
              <a:t>従業員全員・出向・パート・アルバイトも含む</a:t>
            </a:r>
            <a:r>
              <a:rPr kumimoji="1"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本人の携帯電話番号　メール・</a:t>
            </a:r>
            <a:r>
              <a:rPr lang="en-US" altLang="ja-JP" sz="1200" dirty="0">
                <a:latin typeface="MS UI Gothic" panose="020B0600070205080204" pitchFamily="34" charset="-128"/>
                <a:ea typeface="MS UI Gothic" panose="020B0600070205080204" pitchFamily="34" charset="-128"/>
              </a:rPr>
              <a:t>LINE</a:t>
            </a:r>
            <a:r>
              <a:rPr lang="ja-JP" altLang="en-US" sz="1200">
                <a:latin typeface="MS UI Gothic" panose="020B0600070205080204" pitchFamily="34" charset="-128"/>
                <a:ea typeface="MS UI Gothic" panose="020B0600070205080204" pitchFamily="34" charset="-128"/>
              </a:rPr>
              <a:t>の有無</a:t>
            </a:r>
          </a:p>
          <a:p>
            <a:r>
              <a:rPr lang="ja-JP" altLang="en-US" sz="1200">
                <a:latin typeface="MS UI Gothic" panose="020B0600070205080204" pitchFamily="34" charset="-128"/>
                <a:ea typeface="MS UI Gothic" panose="020B0600070205080204" pitchFamily="34" charset="-128"/>
              </a:rPr>
              <a:t>本人の親類やパートナーの緊急連絡先も確認してその部分は個人情報なので全員に配布せず必要な部署のみで管理しましょう</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電車不能時の出勤方法と自宅</a:t>
            </a:r>
            <a:r>
              <a:rPr lang="en-US" altLang="ja-JP" sz="1200" dirty="0">
                <a:latin typeface="MS UI Gothic" panose="020B0600070205080204" pitchFamily="34" charset="-128"/>
                <a:ea typeface="MS UI Gothic" panose="020B0600070205080204" pitchFamily="34" charset="-128"/>
              </a:rPr>
              <a:t>〜</a:t>
            </a:r>
            <a:r>
              <a:rPr lang="ja-JP" altLang="en-US" sz="1200">
                <a:latin typeface="MS UI Gothic" panose="020B0600070205080204" pitchFamily="34" charset="-128"/>
                <a:ea typeface="MS UI Gothic" panose="020B0600070205080204" pitchFamily="34" charset="-128"/>
              </a:rPr>
              <a:t>会社や拠点までの距離</a:t>
            </a:r>
            <a:endParaRPr kumimoji="1" lang="en-US" altLang="ja-JP" sz="1200" dirty="0">
              <a:solidFill>
                <a:schemeClr val="tx1"/>
              </a:solidFill>
              <a:latin typeface="MS UI Gothic" panose="020B0600070205080204" pitchFamily="34" charset="-128"/>
              <a:ea typeface="MS UI Gothic" panose="020B0600070205080204" pitchFamily="34" charset="-128"/>
            </a:endParaRPr>
          </a:p>
          <a:p>
            <a:endParaRPr kumimoji="1" lang="en-US" altLang="ja-JP" sz="1200" dirty="0">
              <a:solidFill>
                <a:schemeClr val="tx1"/>
              </a:solidFill>
              <a:latin typeface="MS UI Gothic" panose="020B0600070205080204" pitchFamily="34" charset="-128"/>
              <a:ea typeface="MS UI Gothic" panose="020B0600070205080204" pitchFamily="34" charset="-128"/>
            </a:endParaRPr>
          </a:p>
          <a:p>
            <a:r>
              <a:rPr kumimoji="1" lang="ja-JP" altLang="en-US"/>
              <a:t>▼</a:t>
            </a:r>
            <a:r>
              <a:rPr lang="en-US" altLang="ja-JP" sz="1200" dirty="0">
                <a:solidFill>
                  <a:srgbClr val="FF0000"/>
                </a:solidFill>
                <a:latin typeface="MS UI Gothic" panose="020B0600070205080204" pitchFamily="34" charset="-128"/>
                <a:ea typeface="MS UI Gothic" panose="020B0600070205080204" pitchFamily="34" charset="-128"/>
              </a:rPr>
              <a:t>〈</a:t>
            </a:r>
            <a:r>
              <a:rPr lang="ja-JP" altLang="en-US" sz="1200">
                <a:solidFill>
                  <a:srgbClr val="FF0000"/>
                </a:solidFill>
                <a:latin typeface="MS UI Gothic" panose="020B0600070205080204" pitchFamily="34" charset="-128"/>
                <a:ea typeface="MS UI Gothic" panose="020B0600070205080204" pitchFamily="34" charset="-128"/>
              </a:rPr>
              <a:t>自動参集体制</a:t>
            </a:r>
            <a:r>
              <a:rPr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本部の強要ではなく本人の判断で参集することが大切　無理なら無理です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何が起こったら誰が参集して何をすべきか？　全員が出勤する必要はなく、コアメンバーが参集すべきで、事象・インシデントによって若干変わるかと思います。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勤務時間内、夜勤時間外で参集の条件なども変わると思いますのでその記述も必要です。例えば、夜間でも参集を必要とするのか？明るくなってからで良いのか？など</a:t>
            </a:r>
            <a:endParaRPr lang="en-US" altLang="ja-JP" sz="1200" dirty="0">
              <a:latin typeface="MS UI Gothic" panose="020B0600070205080204" pitchFamily="34" charset="-128"/>
              <a:ea typeface="MS UI Gothic" panose="020B0600070205080204"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59</a:t>
            </a:fld>
            <a:endParaRPr kumimoji="1" lang="ja-JP" altLang="en-US"/>
          </a:p>
        </p:txBody>
      </p:sp>
    </p:spTree>
    <p:extLst>
      <p:ext uri="{BB962C8B-B14F-4D97-AF65-F5344CB8AC3E}">
        <p14:creationId xmlns:p14="http://schemas.microsoft.com/office/powerpoint/2010/main" val="186451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2700" indent="0" fontAlgn="ctr">
              <a:buFont typeface="+mj-lt"/>
              <a:buNone/>
            </a:pPr>
            <a:r>
              <a:rPr lang="ja-JP" altLang="en-US" sz="1200">
                <a:latin typeface="MS Gothic" panose="020B0609070205080204" pitchFamily="49" charset="-128"/>
                <a:ea typeface="MS Gothic" panose="020B0609070205080204" pitchFamily="49" charset="-128"/>
              </a:rPr>
              <a:t>▼必ず必要なのが、災害</a:t>
            </a:r>
            <a:r>
              <a:rPr lang="ja-JP" altLang="ja-JP" sz="1200">
                <a:latin typeface="MS Gothic" panose="020B0609070205080204" pitchFamily="49" charset="-128"/>
                <a:ea typeface="MS Gothic" panose="020B0609070205080204" pitchFamily="49" charset="-128"/>
              </a:rPr>
              <a:t>リスク分析</a:t>
            </a:r>
            <a:r>
              <a:rPr lang="ja-JP" altLang="en-US" sz="120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自社の災害ハザードマップ作成</a:t>
            </a:r>
            <a:endParaRPr lang="en-US" altLang="ja-JP" sz="1200" dirty="0">
              <a:solidFill>
                <a:srgbClr val="FF0000"/>
              </a:solidFill>
              <a:latin typeface="MS Gothic" panose="020B0609070205080204" pitchFamily="49" charset="-128"/>
              <a:ea typeface="MS Gothic" panose="020B0609070205080204" pitchFamily="49" charset="-128"/>
            </a:endParaRPr>
          </a:p>
          <a:p>
            <a:pPr marL="12700" indent="0" fontAlgn="ctr">
              <a:buFont typeface="+mj-lt"/>
              <a:buNone/>
            </a:pPr>
            <a:r>
              <a:rPr lang="ja-JP" altLang="en-US" sz="1200">
                <a:solidFill>
                  <a:srgbClr val="FF0000"/>
                </a:solidFill>
                <a:latin typeface="MS Gothic" panose="020B0609070205080204" pitchFamily="49" charset="-128"/>
                <a:ea typeface="MS Gothic" panose="020B0609070205080204" pitchFamily="49" charset="-128"/>
              </a:rPr>
              <a:t>見て分かるように社内に張り出してください</a:t>
            </a:r>
            <a:endParaRPr lang="ja-JP" altLang="ja-JP" sz="1200">
              <a:solidFill>
                <a:srgbClr val="FF0000"/>
              </a:solidFill>
              <a:latin typeface="MS Gothic" panose="020B0609070205080204" pitchFamily="49" charset="-128"/>
              <a:ea typeface="MS Gothic" panose="020B0609070205080204" pitchFamily="49" charset="-128"/>
            </a:endParaRPr>
          </a:p>
          <a:p>
            <a:pPr marL="12700" indent="0" fontAlgn="ctr">
              <a:buFont typeface="+mj-lt"/>
              <a:buNone/>
            </a:pPr>
            <a:r>
              <a:rPr lang="ja-JP" altLang="en-US" sz="120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自社の被害想定の確認</a:t>
            </a:r>
            <a:r>
              <a:rPr lang="en-US" altLang="ja-JP" sz="1200" dirty="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災害で人や建屋、備品設備が実際どうなるのかを文書化して</a:t>
            </a:r>
            <a:r>
              <a:rPr lang="ja-JP" altLang="en-US" sz="1200">
                <a:latin typeface="MS Gothic" panose="020B0609070205080204" pitchFamily="49" charset="-128"/>
                <a:ea typeface="MS Gothic" panose="020B0609070205080204" pitchFamily="49" charset="-128"/>
              </a:rPr>
              <a:t>ください</a:t>
            </a:r>
            <a:endParaRPr lang="en-US" altLang="ja-JP" sz="1200" dirty="0">
              <a:latin typeface="MS Gothic" panose="020B0609070205080204" pitchFamily="49" charset="-128"/>
              <a:ea typeface="MS Gothic" panose="020B0609070205080204" pitchFamily="49" charset="-128"/>
            </a:endParaRPr>
          </a:p>
          <a:p>
            <a:pPr marL="12700" indent="0" fontAlgn="ctr">
              <a:buFont typeface="+mj-lt"/>
              <a:buNone/>
            </a:pPr>
            <a:r>
              <a:rPr lang="ja-JP" altLang="en-US" sz="120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安否確認手順</a:t>
            </a:r>
            <a:r>
              <a:rPr lang="ja-JP" altLang="en-US" sz="120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緊急時参集手順</a:t>
            </a:r>
            <a:r>
              <a:rPr lang="ja-JP" altLang="en-US" sz="1200">
                <a:latin typeface="MS Gothic" panose="020B0609070205080204" pitchFamily="49" charset="-128"/>
                <a:ea typeface="MS Gothic" panose="020B0609070205080204" pitchFamily="49" charset="-128"/>
              </a:rPr>
              <a:t>・</a:t>
            </a:r>
            <a:r>
              <a:rPr lang="ja-JP" altLang="ja-JP" sz="1200">
                <a:latin typeface="MS Gothic" panose="020B0609070205080204" pitchFamily="49" charset="-128"/>
                <a:ea typeface="MS Gothic" panose="020B0609070205080204" pitchFamily="49" charset="-128"/>
              </a:rPr>
              <a:t>コアメンバー緊急連絡網</a:t>
            </a:r>
            <a:r>
              <a:rPr lang="ja-JP" altLang="en-US" sz="1200">
                <a:latin typeface="MS Gothic" panose="020B0609070205080204" pitchFamily="49" charset="-128"/>
                <a:ea typeface="MS Gothic" panose="020B0609070205080204" pitchFamily="49" charset="-128"/>
              </a:rPr>
              <a:t>をしてください</a:t>
            </a:r>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32</a:t>
            </a:fld>
            <a:endParaRPr kumimoji="1" lang="ja-JP" altLang="en-US"/>
          </a:p>
        </p:txBody>
      </p:sp>
    </p:spTree>
    <p:extLst>
      <p:ext uri="{BB962C8B-B14F-4D97-AF65-F5344CB8AC3E}">
        <p14:creationId xmlns:p14="http://schemas.microsoft.com/office/powerpoint/2010/main" val="306998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ハザードマップと被害想定</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MS Gothic" panose="020B0609070205080204" pitchFamily="49" charset="-128"/>
                <a:ea typeface="MS Gothic" panose="020B0609070205080204" pitchFamily="49" charset="-128"/>
              </a:rPr>
              <a:t>▼地震の確率マップ・地盤の地形区分を理解するためには、地震ハザードステーション</a:t>
            </a:r>
            <a:endParaRPr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MS Gothic" panose="020B0609070205080204" pitchFamily="49" charset="-128"/>
                <a:ea typeface="MS Gothic" panose="020B0609070205080204" pitchFamily="49" charset="-128"/>
              </a:rPr>
              <a:t>津波・土砂・洪水・標高のリスクを調べるには、国土交通省重ねるハザードマップ</a:t>
            </a:r>
            <a:endParaRPr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MS Gothic" panose="020B0609070205080204" pitchFamily="49" charset="-128"/>
                <a:ea typeface="MS Gothic" panose="020B0609070205080204" pitchFamily="49" charset="-128"/>
              </a:rPr>
              <a:t>液状化・内水氾濫・高潮のリスク</a:t>
            </a:r>
            <a:r>
              <a:rPr lang="ja-JP" altLang="en-US" sz="1200">
                <a:latin typeface="MS Gothic" panose="020B0609070205080204" pitchFamily="49" charset="-128"/>
                <a:ea typeface="MS Gothic" panose="020B0609070205080204" pitchFamily="49" charset="-128"/>
              </a:rPr>
              <a:t>などを確認するには、国土交通省わが町ハザードマップで各市町村の洪水・内水ハザードマップ・津波浸水マップ・液状化マップや</a:t>
            </a:r>
            <a:r>
              <a:rPr lang="en-US" altLang="ja-JP" sz="1200" dirty="0">
                <a:latin typeface="MS Gothic" panose="020B0609070205080204" pitchFamily="49" charset="-128"/>
                <a:ea typeface="MS Gothic" panose="020B0609070205080204" pitchFamily="49" charset="-128"/>
              </a:rPr>
              <a:t>Flood Maps Japan</a:t>
            </a:r>
            <a:r>
              <a:rPr lang="ja-JP" altLang="en-US" sz="1200">
                <a:latin typeface="MS Gothic" panose="020B0609070205080204" pitchFamily="49" charset="-128"/>
                <a:ea typeface="MS Gothic" panose="020B0609070205080204" pitchFamily="49" charset="-128"/>
              </a:rPr>
              <a:t>を使いましょう。</a:t>
            </a:r>
            <a:endParaRPr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a:latin typeface="MS Gothic" panose="020B0609070205080204" pitchFamily="49" charset="-128"/>
              <a:ea typeface="MS Gothic" panose="020B0609070205080204" pitchFamily="49"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33</a:t>
            </a:fld>
            <a:endParaRPr kumimoji="1" lang="ja-JP" altLang="en-US"/>
          </a:p>
        </p:txBody>
      </p:sp>
    </p:spTree>
    <p:extLst>
      <p:ext uri="{BB962C8B-B14F-4D97-AF65-F5344CB8AC3E}">
        <p14:creationId xmlns:p14="http://schemas.microsoft.com/office/powerpoint/2010/main" val="70287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各拠点ごとの</a:t>
            </a:r>
            <a:r>
              <a:rPr lang="ja-JP" altLang="en-US" sz="1200">
                <a:latin typeface="MS UI Gothic" panose="020B0600070205080204" pitchFamily="34" charset="-128"/>
                <a:ea typeface="MS UI Gothic" panose="020B0600070205080204" pitchFamily="34" charset="-128"/>
              </a:rPr>
              <a:t>想定</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重要顧客・重要取引先・協力先の</a:t>
            </a:r>
            <a:r>
              <a:rPr lang="ja-JP" altLang="en-US" sz="1200">
                <a:latin typeface="MS UI Gothic" panose="020B0600070205080204" pitchFamily="34" charset="-128"/>
                <a:ea typeface="MS UI Gothic" panose="020B0600070205080204" pitchFamily="34" charset="-128"/>
              </a:rPr>
              <a:t>被害想定</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土地の陥没、傾斜</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建物の配管・配線の破損の可能性</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資材、仕掛品、在庫の破損の可能性</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二次災害の可能性</a:t>
            </a:r>
            <a:endParaRPr kumimoji="1"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停電・通信手段への影響</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道路交通の麻痺、交通機関の停止</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200">
                <a:latin typeface="MS UI Gothic" panose="020B0600070205080204" pitchFamily="34" charset="-128"/>
                <a:ea typeface="MS UI Gothic" panose="020B0600070205080204" pitchFamily="34" charset="-128"/>
              </a:rPr>
              <a:t>近くの危険物工場</a:t>
            </a:r>
            <a:endParaRPr lang="en-US" altLang="ja-JP" sz="12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200">
                <a:latin typeface="MS UI Gothic" panose="020B0600070205080204" pitchFamily="34" charset="-128"/>
                <a:ea typeface="MS UI Gothic" panose="020B0600070205080204" pitchFamily="34" charset="-128"/>
              </a:rPr>
              <a:t>セキュリティ喪失による漏洩・盗難・強奪の可能性</a:t>
            </a: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39</a:t>
            </a:fld>
            <a:endParaRPr kumimoji="1" lang="ja-JP" altLang="en-US"/>
          </a:p>
        </p:txBody>
      </p:sp>
    </p:spTree>
    <p:extLst>
      <p:ext uri="{BB962C8B-B14F-4D97-AF65-F5344CB8AC3E}">
        <p14:creationId xmlns:p14="http://schemas.microsoft.com/office/powerpoint/2010/main" val="96125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514350" indent="-514350">
              <a:lnSpc>
                <a:spcPct val="140000"/>
              </a:lnSpc>
              <a:buFont typeface="+mj-lt"/>
              <a:buAutoNum type="arabicPeriod"/>
            </a:pPr>
            <a:r>
              <a:rPr lang="en-US" altLang="ja-JP" sz="1400" dirty="0">
                <a:latin typeface="MS Gothic" panose="020B0609070205080204" pitchFamily="49" charset="-128"/>
                <a:ea typeface="MS Gothic" panose="020B0609070205080204" pitchFamily="49" charset="-128"/>
              </a:rPr>
              <a:t>BIA</a:t>
            </a:r>
            <a:r>
              <a:rPr lang="ja-JP" altLang="en-US" sz="1400">
                <a:latin typeface="MS Gothic" panose="020B0609070205080204" pitchFamily="49" charset="-128"/>
                <a:ea typeface="MS Gothic" panose="020B0609070205080204" pitchFamily="49" charset="-128"/>
              </a:rPr>
              <a:t>（</a:t>
            </a:r>
            <a:r>
              <a:rPr lang="ja-JP" altLang="en-US" sz="1200">
                <a:latin typeface="MS Gothic" panose="020B0609070205080204" pitchFamily="49" charset="-128"/>
                <a:ea typeface="MS Gothic" panose="020B0609070205080204" pitchFamily="49" charset="-128"/>
              </a:rPr>
              <a:t>ビジネスインパクト＝事業影響度分析）をして業務の優先順位を決定します</a:t>
            </a:r>
            <a:endParaRPr kumimoji="1" lang="en-US" altLang="ja-JP" sz="1200" dirty="0">
              <a:latin typeface="MS Gothic" panose="020B0609070205080204" pitchFamily="49" charset="-128"/>
              <a:ea typeface="MS Gothic" panose="020B0609070205080204" pitchFamily="49" charset="-128"/>
            </a:endParaRPr>
          </a:p>
          <a:p>
            <a:pPr marL="514350" indent="-514350">
              <a:lnSpc>
                <a:spcPct val="140000"/>
              </a:lnSpc>
              <a:buFont typeface="+mj-lt"/>
              <a:buAutoNum type="arabicPeriod"/>
            </a:pPr>
            <a:r>
              <a:rPr lang="ja-JP" altLang="en-US" sz="1200">
                <a:latin typeface="MS Gothic" panose="020B0609070205080204" pitchFamily="49" charset="-128"/>
                <a:ea typeface="MS Gothic" panose="020B0609070205080204" pitchFamily="49" charset="-128"/>
              </a:rPr>
              <a:t>在庫対応と代替対応でどこまで事業継続出来るか考える</a:t>
            </a:r>
            <a:endParaRPr lang="en-US" altLang="ja-JP" sz="1200" dirty="0">
              <a:latin typeface="MS Gothic" panose="020B0609070205080204" pitchFamily="49" charset="-128"/>
              <a:ea typeface="MS Gothic" panose="020B0609070205080204" pitchFamily="49" charset="-128"/>
            </a:endParaRPr>
          </a:p>
          <a:p>
            <a:pPr marL="514350" indent="-514350">
              <a:lnSpc>
                <a:spcPct val="140000"/>
              </a:lnSpc>
              <a:buFont typeface="+mj-lt"/>
              <a:buAutoNum type="arabicPeriod"/>
            </a:pPr>
            <a:r>
              <a:rPr lang="ja-JP" altLang="en-US" sz="1200">
                <a:latin typeface="MS Gothic" panose="020B0609070205080204" pitchFamily="49" charset="-128"/>
                <a:ea typeface="MS Gothic" panose="020B0609070205080204" pitchFamily="49" charset="-128"/>
              </a:rPr>
              <a:t>時間軸で考えて目標までに目標レベルの事業を継続する（ステークホルダーの求める時間を考慮）</a:t>
            </a:r>
            <a:endParaRPr kumimoji="1" lang="ja-JP" altLang="en-US" sz="1200">
              <a:latin typeface="MS Gothic" panose="020B0609070205080204" pitchFamily="49" charset="-128"/>
              <a:ea typeface="MS Gothic" panose="020B0609070205080204" pitchFamily="49"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40</a:t>
            </a:fld>
            <a:endParaRPr kumimoji="1" lang="ja-JP" altLang="en-US"/>
          </a:p>
        </p:txBody>
      </p:sp>
    </p:spTree>
    <p:extLst>
      <p:ext uri="{BB962C8B-B14F-4D97-AF65-F5344CB8AC3E}">
        <p14:creationId xmlns:p14="http://schemas.microsoft.com/office/powerpoint/2010/main" val="3989619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2700" indent="0" fontAlgn="ctr">
              <a:buFont typeface="+mj-lt"/>
              <a:buNone/>
            </a:pPr>
            <a:r>
              <a:rPr kumimoji="1" lang="ja-JP" altLang="en-US" sz="1200" b="1">
                <a:latin typeface="MS Gothic" panose="020B0609070205080204" pitchFamily="49" charset="-128"/>
                <a:ea typeface="MS Gothic" panose="020B0609070205080204" pitchFamily="49" charset="-128"/>
              </a:rPr>
              <a:t>中小企業の</a:t>
            </a:r>
            <a:r>
              <a:rPr kumimoji="1" lang="en-US" altLang="ja-JP" b="1" dirty="0">
                <a:latin typeface="MS Gothic" panose="020B0609070205080204" pitchFamily="49" charset="-128"/>
                <a:ea typeface="MS Gothic" panose="020B0609070205080204" pitchFamily="49" charset="-128"/>
              </a:rPr>
              <a:t>BCP</a:t>
            </a:r>
            <a:r>
              <a:rPr lang="ja-JP" altLang="en-US" sz="1200" b="1">
                <a:latin typeface="MS Gothic" panose="020B0609070205080204" pitchFamily="49" charset="-128"/>
                <a:ea typeface="MS Gothic" panose="020B0609070205080204" pitchFamily="49" charset="-128"/>
              </a:rPr>
              <a:t>に抜け落ちる３</a:t>
            </a:r>
            <a:r>
              <a:rPr kumimoji="1" lang="ja-JP" altLang="en-US" sz="1200" b="1">
                <a:latin typeface="MS Gothic" panose="020B0609070205080204" pitchFamily="49" charset="-128"/>
                <a:ea typeface="MS Gothic" panose="020B0609070205080204" pitchFamily="49" charset="-128"/>
              </a:rPr>
              <a:t>要素は</a:t>
            </a:r>
            <a:endParaRPr lang="en-US" altLang="ja-JP" sz="1200" dirty="0">
              <a:latin typeface="MS Gothic" panose="020B0609070205080204" pitchFamily="49" charset="-128"/>
              <a:ea typeface="MS Gothic" panose="020B0609070205080204" pitchFamily="49" charset="-128"/>
            </a:endParaRPr>
          </a:p>
          <a:p>
            <a:pPr marL="527050" indent="-514350" fontAlgn="ctr">
              <a:buFont typeface="+mj-lt"/>
              <a:buAutoNum type="arabicPeriod"/>
            </a:pPr>
            <a:r>
              <a:rPr lang="ja-JP" altLang="en-US" sz="1200">
                <a:latin typeface="MS Gothic" panose="020B0609070205080204" pitchFamily="49" charset="-128"/>
                <a:ea typeface="MS Gothic" panose="020B0609070205080204" pitchFamily="49" charset="-128"/>
              </a:rPr>
              <a:t>代替調達・代替生産・中止・移転などの戦略の記載が必要です</a:t>
            </a:r>
            <a:endParaRPr lang="ja-JP" altLang="ja-JP" sz="1200">
              <a:solidFill>
                <a:srgbClr val="FF0000"/>
              </a:solidFill>
              <a:latin typeface="MS Gothic" panose="020B0609070205080204" pitchFamily="49" charset="-128"/>
              <a:ea typeface="MS Gothic" panose="020B0609070205080204" pitchFamily="49" charset="-128"/>
            </a:endParaRPr>
          </a:p>
          <a:p>
            <a:pPr marL="496888" indent="-484188" fontAlgn="ctr">
              <a:buFont typeface="+mj-lt"/>
              <a:buAutoNum type="arabicPeriod"/>
            </a:pPr>
            <a:r>
              <a:rPr lang="ja-JP" altLang="en-US" sz="1200">
                <a:latin typeface="MS Gothic" panose="020B0609070205080204" pitchFamily="49" charset="-128"/>
                <a:ea typeface="MS Gothic" panose="020B0609070205080204" pitchFamily="49" charset="-128"/>
              </a:rPr>
              <a:t>代替調達・代替生産可能品目一覧</a:t>
            </a:r>
            <a:r>
              <a:rPr lang="ja-JP" altLang="en-US" sz="1200">
                <a:solidFill>
                  <a:srgbClr val="FF0000"/>
                </a:solidFill>
                <a:latin typeface="MS Gothic" panose="020B0609070205080204" pitchFamily="49" charset="-128"/>
                <a:ea typeface="MS Gothic" panose="020B0609070205080204" pitchFamily="49" charset="-128"/>
              </a:rPr>
              <a:t>と</a:t>
            </a:r>
            <a:endParaRPr lang="en-US" altLang="ja-JP" sz="1200" dirty="0">
              <a:latin typeface="MS Gothic" panose="020B0609070205080204" pitchFamily="49" charset="-128"/>
              <a:ea typeface="MS Gothic" panose="020B0609070205080204" pitchFamily="49" charset="-128"/>
            </a:endParaRPr>
          </a:p>
          <a:p>
            <a:pPr marL="527050" indent="-514350" fontAlgn="ctr">
              <a:buFont typeface="+mj-lt"/>
              <a:buAutoNum type="arabicPeriod" startAt="3"/>
            </a:pPr>
            <a:r>
              <a:rPr lang="ja-JP" altLang="en-US" sz="1200">
                <a:latin typeface="MS Gothic" panose="020B0609070205080204" pitchFamily="49" charset="-128"/>
                <a:ea typeface="MS Gothic" panose="020B0609070205080204" pitchFamily="49" charset="-128"/>
              </a:rPr>
              <a:t>製品と設備と補助設備の関連表</a:t>
            </a:r>
            <a:r>
              <a:rPr lang="ja-JP" altLang="en-US" sz="1200">
                <a:solidFill>
                  <a:srgbClr val="FF0000"/>
                </a:solidFill>
                <a:latin typeface="MS Gothic" panose="020B0609070205080204" pitchFamily="49" charset="-128"/>
                <a:ea typeface="MS Gothic" panose="020B0609070205080204" pitchFamily="49" charset="-128"/>
              </a:rPr>
              <a:t>を作成することをお勧めします</a:t>
            </a:r>
            <a:endParaRPr lang="ja-JP" altLang="ja-JP" sz="1200">
              <a:latin typeface="MS Gothic" panose="020B0609070205080204" pitchFamily="49" charset="-128"/>
              <a:ea typeface="MS Gothic" panose="020B0609070205080204" pitchFamily="49"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41</a:t>
            </a:fld>
            <a:endParaRPr kumimoji="1" lang="ja-JP" altLang="en-US"/>
          </a:p>
        </p:txBody>
      </p:sp>
    </p:spTree>
    <p:extLst>
      <p:ext uri="{BB962C8B-B14F-4D97-AF65-F5344CB8AC3E}">
        <p14:creationId xmlns:p14="http://schemas.microsoft.com/office/powerpoint/2010/main" val="3457048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具体的には、代替案ですが</a:t>
            </a:r>
            <a:endParaRPr kumimoji="1" lang="en-US" altLang="ja-JP" dirty="0"/>
          </a:p>
          <a:p>
            <a:r>
              <a:rPr kumimoji="1" lang="ja-JP" altLang="en-US"/>
              <a:t>▼さらに再調達費用や期間なども書いておくとわかりやすいと思います</a:t>
            </a:r>
            <a:endParaRPr kumimoji="1" lang="en-US" altLang="ja-JP" dirty="0"/>
          </a:p>
          <a:p>
            <a:r>
              <a:rPr kumimoji="1" lang="ja-JP" altLang="en-US"/>
              <a:t>ものによっては中古で手に入るものが多くその場合のおおよその費用なども記入しておくと良いでしょう。</a:t>
            </a:r>
            <a:endParaRPr kumimoji="1" lang="en-US" altLang="ja-JP" dirty="0"/>
          </a:p>
          <a:p>
            <a:r>
              <a:rPr kumimoji="1" lang="ja-JP" altLang="en-US"/>
              <a:t>▼意外に抜けてるのが代替案です　台数だけ書かれていても同じ被災に会うと機械は動きません</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42</a:t>
            </a:fld>
            <a:endParaRPr kumimoji="1" lang="ja-JP" altLang="en-US"/>
          </a:p>
        </p:txBody>
      </p:sp>
    </p:spTree>
    <p:extLst>
      <p:ext uri="{BB962C8B-B14F-4D97-AF65-F5344CB8AC3E}">
        <p14:creationId xmlns:p14="http://schemas.microsoft.com/office/powerpoint/2010/main" val="223938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調達品の代替可能性の中でも意外に抜けてるのが代替案です</a:t>
            </a:r>
            <a:endParaRPr kumimoji="1" lang="en-US" altLang="ja-JP" dirty="0"/>
          </a:p>
          <a:p>
            <a:r>
              <a:rPr kumimoji="1" lang="ja-JP" altLang="en-US"/>
              <a:t>客先の許可や協議が必要な場合が多く、こちらで勝手に決められないのが現状だと思います。</a:t>
            </a:r>
            <a:endParaRPr kumimoji="1" lang="en-US" altLang="ja-JP" dirty="0"/>
          </a:p>
          <a:p>
            <a:r>
              <a:rPr kumimoji="1" lang="ja-JP" altLang="en-US"/>
              <a:t>▼その場合「要協議」として可能性は「有」としておいて、順次事前の協議をおすすめします。</a:t>
            </a:r>
            <a:endParaRPr kumimoji="1" lang="en-US" altLang="ja-JP" dirty="0"/>
          </a:p>
          <a:p>
            <a:r>
              <a:rPr kumimoji="1" lang="ja-JP" altLang="en-US"/>
              <a:t>全ての調達・仕入れ品に関して行う必要もなく、重要度に合わせて分析をすればよいでしょう。</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43</a:t>
            </a:fld>
            <a:endParaRPr kumimoji="1" lang="ja-JP" altLang="en-US"/>
          </a:p>
        </p:txBody>
      </p:sp>
    </p:spTree>
    <p:extLst>
      <p:ext uri="{BB962C8B-B14F-4D97-AF65-F5344CB8AC3E}">
        <p14:creationId xmlns:p14="http://schemas.microsoft.com/office/powerpoint/2010/main" val="145203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この表では</a:t>
            </a:r>
            <a:r>
              <a:rPr kumimoji="1" lang="en-US" altLang="ja-JP" dirty="0"/>
              <a:t>MS</a:t>
            </a:r>
            <a:r>
              <a:rPr kumimoji="1" lang="ja-JP" altLang="en-US"/>
              <a:t>１と言う製品を作るのにプレスとメッキが必要になってます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メッキに関しては常時外注しているので自社の被害には関係なく、プレスに関しても代替えがあるので問題ありません。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▼代替方法をもう少し詳しく書いても良いでしょう</a:t>
            </a: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44</a:t>
            </a:fld>
            <a:endParaRPr kumimoji="1" lang="ja-JP" altLang="en-US"/>
          </a:p>
        </p:txBody>
      </p:sp>
    </p:spTree>
    <p:extLst>
      <p:ext uri="{BB962C8B-B14F-4D97-AF65-F5344CB8AC3E}">
        <p14:creationId xmlns:p14="http://schemas.microsoft.com/office/powerpoint/2010/main" val="385706842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F8D93CE-AE4A-AC44-A974-EEE150163457}" type="datetime1">
              <a:rPr kumimoji="1" lang="ja-JP" altLang="en-US" smtClean="0"/>
              <a:t>2021/9/18</a:t>
            </a:fld>
            <a:endParaRPr kumimoji="1" lang="ja-JP" altLang="en-US"/>
          </a:p>
        </p:txBody>
      </p:sp>
      <p:sp>
        <p:nvSpPr>
          <p:cNvPr id="5" name="Footer Placeholder 4"/>
          <p:cNvSpPr>
            <a:spLocks noGrp="1"/>
          </p:cNvSpPr>
          <p:nvPr>
            <p:ph type="ftr" sz="quarter" idx="11"/>
          </p:nvPr>
        </p:nvSpPr>
        <p:spPr>
          <a:xfrm>
            <a:off x="812805" y="6272785"/>
            <a:ext cx="4745736" cy="365125"/>
          </a:xfrm>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754844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FE0799C-C544-E541-AC08-F431CC448757}" type="datetime1">
              <a:rPr kumimoji="1" lang="ja-JP" altLang="en-US" smtClean="0"/>
              <a:t>2021/9/18</a:t>
            </a:fld>
            <a:endParaRPr kumimoji="1" lang="ja-JP" altLang="en-US"/>
          </a:p>
        </p:txBody>
      </p:sp>
      <p:sp>
        <p:nvSpPr>
          <p:cNvPr id="8" name="Footer Placeholder 7"/>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9" name="Slide Number Placeholder 8"/>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092775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D6E54A6-5F40-4F4D-9BCE-AFACEDE35C76}" type="datetime1">
              <a:rPr kumimoji="1" lang="ja-JP" altLang="en-US" smtClean="0"/>
              <a:t>2021/9/18</a:t>
            </a:fld>
            <a:endParaRPr kumimoji="1" lang="ja-JP" altLang="en-US"/>
          </a:p>
        </p:txBody>
      </p:sp>
      <p:sp>
        <p:nvSpPr>
          <p:cNvPr id="8" name="Footer Placeholder 7"/>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9" name="Slide Number Placeholder 8"/>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143133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E3DA5D5-73A9-AF4F-B703-991A22CBDB10}" type="datetime1">
              <a:rPr kumimoji="1" lang="ja-JP" altLang="en-US" smtClean="0"/>
              <a:t>2021/9/18</a:t>
            </a:fld>
            <a:endParaRPr kumimoji="1" lang="ja-JP" altLang="en-US"/>
          </a:p>
        </p:txBody>
      </p:sp>
      <p:sp>
        <p:nvSpPr>
          <p:cNvPr id="8" name="Footer Placeholder 7"/>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9" name="Slide Number Placeholder 8"/>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13179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0C710940-ED74-E44A-876B-3F1E81C7BC1E}" type="datetime1">
              <a:rPr kumimoji="1" lang="ja-JP" altLang="en-US" smtClean="0"/>
              <a:t>2021/9/18</a:t>
            </a:fld>
            <a:endParaRPr kumimoji="1" lang="ja-JP"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150296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410F0BB-043A-7447-B740-E917ECAB633F}" type="datetime1">
              <a:rPr kumimoji="1" lang="ja-JP" altLang="en-US" smtClean="0"/>
              <a:t>2021/9/18</a:t>
            </a:fld>
            <a:endParaRPr kumimoji="1" lang="ja-JP" altLang="en-US"/>
          </a:p>
        </p:txBody>
      </p:sp>
      <p:sp>
        <p:nvSpPr>
          <p:cNvPr id="6" name="Footer Placeholder 5"/>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7" name="Slide Number Placeholder 6"/>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80468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E4354CF-9E03-D647-A191-BD920B4393ED}" type="datetime1">
              <a:rPr kumimoji="1" lang="ja-JP" altLang="en-US" smtClean="0"/>
              <a:t>2021/9/18</a:t>
            </a:fld>
            <a:endParaRPr kumimoji="1" lang="ja-JP" altLang="en-US"/>
          </a:p>
        </p:txBody>
      </p:sp>
      <p:sp>
        <p:nvSpPr>
          <p:cNvPr id="8" name="Footer Placeholder 7"/>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9" name="Slide Number Placeholder 8"/>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68279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23B3EFAD-2281-E745-B416-0055BBE501D1}" type="datetime1">
              <a:rPr kumimoji="1" lang="ja-JP" altLang="en-US" smtClean="0"/>
              <a:t>2021/9/18</a:t>
            </a:fld>
            <a:endParaRPr kumimoji="1" lang="ja-JP"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Slide Number Placeholder 4"/>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94193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3DECB-FE16-E848-98D4-A6C94010DBBE}" type="datetime1">
              <a:rPr kumimoji="1" lang="ja-JP" altLang="en-US" smtClean="0"/>
              <a:t>2021/9/18</a:t>
            </a:fld>
            <a:endParaRPr kumimoji="1" lang="ja-JP" altLang="en-US"/>
          </a:p>
        </p:txBody>
      </p:sp>
      <p:sp>
        <p:nvSpPr>
          <p:cNvPr id="3" name="Footer Placeholder 2"/>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Slide Number Placeholder 3"/>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2761422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05B61DC3-3803-3947-A450-1869C49542E2}" type="datetime1">
              <a:rPr kumimoji="1" lang="ja-JP" altLang="en-US" smtClean="0"/>
              <a:t>2021/9/18</a:t>
            </a:fld>
            <a:endParaRPr kumimoji="1" lang="ja-JP" altLang="en-US"/>
          </a:p>
        </p:txBody>
      </p:sp>
      <p:sp>
        <p:nvSpPr>
          <p:cNvPr id="10" name="Footer Placeholder 9"/>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1" name="Slide Number Placeholder 10"/>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03858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2BDFE701-62A3-4143-A2C0-A1EC31C7AFD0}" type="datetime1">
              <a:rPr kumimoji="1" lang="ja-JP" altLang="en-US" smtClean="0"/>
              <a:t>2021/9/18</a:t>
            </a:fld>
            <a:endParaRPr kumimoji="1" lang="ja-JP" altLang="en-US"/>
          </a:p>
        </p:txBody>
      </p:sp>
      <p:sp>
        <p:nvSpPr>
          <p:cNvPr id="10" name="Slide Number Placeholder 9"/>
          <p:cNvSpPr>
            <a:spLocks noGrp="1"/>
          </p:cNvSpPr>
          <p:nvPr>
            <p:ph type="sldNum" sz="quarter" idx="12"/>
          </p:nvPr>
        </p:nvSpPr>
        <p:spPr/>
        <p:txBody>
          <a:body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315152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C024D51E-E7AE-7C4C-A9A1-799A2808DB46}" type="datetime1">
              <a:rPr kumimoji="1" lang="ja-JP" altLang="en-US" smtClean="0"/>
              <a:t>2021/9/18</a:t>
            </a:fld>
            <a:endParaRPr kumimoji="1" lang="ja-JP"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5C8FD7CE-B326-374D-9928-B40B903A20BC}" type="slidenum">
              <a:rPr kumimoji="1" lang="ja-JP" altLang="en-US" smtClean="0"/>
              <a:t>‹#›</a:t>
            </a:fld>
            <a:endParaRPr kumimoji="1" lang="ja-JP" altLang="en-US"/>
          </a:p>
        </p:txBody>
      </p:sp>
    </p:spTree>
    <p:extLst>
      <p:ext uri="{BB962C8B-B14F-4D97-AF65-F5344CB8AC3E}">
        <p14:creationId xmlns:p14="http://schemas.microsoft.com/office/powerpoint/2010/main" val="8766670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dt="0"/>
  <p:txStyles>
    <p:titleStyle>
      <a:lvl1pPr algn="l" defTabSz="914400" rtl="0" eaLnBrk="1" latinLnBrk="0" hangingPunct="1">
        <a:lnSpc>
          <a:spcPct val="90000"/>
        </a:lnSpc>
        <a:spcBef>
          <a:spcPct val="0"/>
        </a:spcBef>
        <a:buNone/>
        <a:defRPr kumimoji="1"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3.nhk.or.jp/news/special/saigai/natural-disaster/natural-disaster_03.html"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bousai.go.jp/kyoiku/kigyou/keizoku/sk_04.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hyperlink" Target="https://www.pref.kagawa.lg.jp/keiei/bcp/r2_bosyu.html"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hyperlink" Target="https://www.bousai-kagawa.jp/"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j-shis.bosai.go.jp/map/"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isaportal.gsi.go.jp/index.html"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4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2.tif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5A6CA1F-40D1-4547-9A5C-151D2652CF90}"/>
              </a:ext>
            </a:extLst>
          </p:cNvPr>
          <p:cNvSpPr>
            <a:spLocks noGrp="1"/>
          </p:cNvSpPr>
          <p:nvPr>
            <p:ph type="body" idx="1"/>
          </p:nvPr>
        </p:nvSpPr>
        <p:spPr>
          <a:xfrm>
            <a:off x="1624330" y="5708072"/>
            <a:ext cx="6789420" cy="378783"/>
          </a:xfrm>
        </p:spPr>
        <p:txBody>
          <a:bodyPr/>
          <a:lstStyle/>
          <a:p>
            <a:r>
              <a:rPr lang="ja-JP" altLang="en-US"/>
              <a:t>株式会社</a:t>
            </a:r>
            <a:r>
              <a:rPr lang="en-US" altLang="ja-JP" dirty="0"/>
              <a:t>BCPJAPAN </a:t>
            </a:r>
            <a:r>
              <a:rPr lang="ja-JP" altLang="en-US"/>
              <a:t>代表取締役山口泰信</a:t>
            </a:r>
          </a:p>
          <a:p>
            <a:endParaRPr kumimoji="1" lang="ja-JP" altLang="en-US"/>
          </a:p>
        </p:txBody>
      </p:sp>
      <p:sp>
        <p:nvSpPr>
          <p:cNvPr id="4" name="フッター プレースホルダー 3">
            <a:extLst>
              <a:ext uri="{FF2B5EF4-FFF2-40B4-BE49-F238E27FC236}">
                <a16:creationId xmlns:a16="http://schemas.microsoft.com/office/drawing/2014/main" id="{A80FA150-A5F8-8C4D-8336-BCC6FE915BEF}"/>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FA8B952B-E0E8-3A45-9CD8-836420F40124}"/>
              </a:ext>
            </a:extLst>
          </p:cNvPr>
          <p:cNvSpPr>
            <a:spLocks noGrp="1"/>
          </p:cNvSpPr>
          <p:nvPr>
            <p:ph type="sldNum" sz="quarter" idx="12"/>
          </p:nvPr>
        </p:nvSpPr>
        <p:spPr/>
        <p:txBody>
          <a:bodyPr/>
          <a:lstStyle/>
          <a:p>
            <a:fld id="{5C8FD7CE-B326-374D-9928-B40B903A20BC}" type="slidenum">
              <a:rPr kumimoji="1" lang="ja-JP" altLang="en-US" smtClean="0"/>
              <a:t>1</a:t>
            </a:fld>
            <a:endParaRPr kumimoji="1" lang="ja-JP" altLang="en-US"/>
          </a:p>
        </p:txBody>
      </p:sp>
      <p:sp>
        <p:nvSpPr>
          <p:cNvPr id="6" name="タイトル 1">
            <a:extLst>
              <a:ext uri="{FF2B5EF4-FFF2-40B4-BE49-F238E27FC236}">
                <a16:creationId xmlns:a16="http://schemas.microsoft.com/office/drawing/2014/main" id="{BEE0C853-F45B-8D45-8FAA-3AFF43DA5DC2}"/>
              </a:ext>
            </a:extLst>
          </p:cNvPr>
          <p:cNvSpPr txBox="1">
            <a:spLocks/>
          </p:cNvSpPr>
          <p:nvPr/>
        </p:nvSpPr>
        <p:spPr>
          <a:xfrm>
            <a:off x="1303867" y="593254"/>
            <a:ext cx="7673878" cy="430177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kumimoji="1" sz="64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3200">
                <a:solidFill>
                  <a:srgbClr val="0070C0"/>
                </a:solidFill>
              </a:rPr>
              <a:t>香川県　商工会議所　</a:t>
            </a:r>
            <a:r>
              <a:rPr lang="en-US" altLang="ja-JP" sz="3200" dirty="0">
                <a:solidFill>
                  <a:srgbClr val="0070C0"/>
                </a:solidFill>
              </a:rPr>
              <a:t>2021</a:t>
            </a:r>
            <a:r>
              <a:rPr lang="ja-JP" altLang="en-US" sz="3200">
                <a:solidFill>
                  <a:srgbClr val="0070C0"/>
                </a:solidFill>
              </a:rPr>
              <a:t>年度</a:t>
            </a:r>
            <a:endParaRPr lang="en-US" altLang="ja-JP" sz="3200" dirty="0">
              <a:solidFill>
                <a:srgbClr val="0070C0"/>
              </a:solidFill>
            </a:endParaRPr>
          </a:p>
          <a:p>
            <a:endParaRPr lang="en-US" altLang="ja-JP" sz="3200" dirty="0">
              <a:solidFill>
                <a:srgbClr val="0070C0"/>
              </a:solidFill>
            </a:endParaRPr>
          </a:p>
          <a:p>
            <a:pPr algn="ctr"/>
            <a:r>
              <a:rPr lang="ja-JP" altLang="en-US" sz="4400">
                <a:solidFill>
                  <a:schemeClr val="tx1"/>
                </a:solidFill>
              </a:rPr>
              <a:t>ーーーーーーーーーーーー</a:t>
            </a:r>
            <a:endParaRPr lang="en-US" altLang="ja-JP" sz="4400" dirty="0">
              <a:solidFill>
                <a:schemeClr val="tx1"/>
              </a:solidFill>
            </a:endParaRPr>
          </a:p>
          <a:p>
            <a:pPr algn="ctr"/>
            <a:r>
              <a:rPr lang="ja-JP" altLang="en-US" sz="4400">
                <a:solidFill>
                  <a:schemeClr val="tx1"/>
                </a:solidFill>
              </a:rPr>
              <a:t>中小企業　</a:t>
            </a:r>
            <a:r>
              <a:rPr lang="en-US" altLang="ja-JP" sz="4400" dirty="0">
                <a:solidFill>
                  <a:schemeClr val="tx1"/>
                </a:solidFill>
              </a:rPr>
              <a:t>BCP</a:t>
            </a:r>
            <a:r>
              <a:rPr lang="ja-JP" altLang="en-US" sz="4400">
                <a:solidFill>
                  <a:schemeClr val="tx1"/>
                </a:solidFill>
              </a:rPr>
              <a:t>策定セミナー</a:t>
            </a:r>
            <a:endParaRPr lang="en-US" altLang="ja-JP" sz="3200" dirty="0">
              <a:solidFill>
                <a:srgbClr val="0070C0"/>
              </a:solidFill>
            </a:endParaRPr>
          </a:p>
          <a:p>
            <a:pPr algn="ctr"/>
            <a:r>
              <a:rPr lang="ja-JP" altLang="en-US" sz="4400">
                <a:solidFill>
                  <a:schemeClr val="tx1"/>
                </a:solidFill>
              </a:rPr>
              <a:t>ーーーーーーーーーーーー</a:t>
            </a:r>
            <a:endParaRPr lang="en-US" altLang="ja-JP" sz="4400" dirty="0">
              <a:solidFill>
                <a:schemeClr val="tx1"/>
              </a:solidFill>
            </a:endParaRPr>
          </a:p>
          <a:p>
            <a:endParaRPr lang="en-US" altLang="ja-JP" sz="3200" dirty="0">
              <a:solidFill>
                <a:srgbClr val="0070C0"/>
              </a:solidFill>
            </a:endParaRPr>
          </a:p>
          <a:p>
            <a:r>
              <a:rPr lang="ja-JP" altLang="en-US" sz="3200">
                <a:solidFill>
                  <a:srgbClr val="0070C0"/>
                </a:solidFill>
              </a:rPr>
              <a:t>主催：香川県商工会議所連合会</a:t>
            </a:r>
            <a:endParaRPr lang="en-US" altLang="ja-JP" sz="3200" dirty="0">
              <a:solidFill>
                <a:srgbClr val="0070C0"/>
              </a:solidFill>
            </a:endParaRPr>
          </a:p>
        </p:txBody>
      </p:sp>
    </p:spTree>
    <p:extLst>
      <p:ext uri="{BB962C8B-B14F-4D97-AF65-F5344CB8AC3E}">
        <p14:creationId xmlns:p14="http://schemas.microsoft.com/office/powerpoint/2010/main" val="389150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F4061D9-CF81-194B-9C08-A098D27A42A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A32F2D2-11E2-194D-868A-3537033F52D5}" type="slidenum">
              <a:rPr lang="en-US" altLang="ja-JP" sz="1200">
                <a:solidFill>
                  <a:srgbClr val="898989"/>
                </a:solidFill>
              </a:rPr>
              <a:pPr/>
              <a:t>10</a:t>
            </a:fld>
            <a:endParaRPr lang="en-US" altLang="ja-JP" sz="1200">
              <a:solidFill>
                <a:srgbClr val="898989"/>
              </a:solidFill>
            </a:endParaRPr>
          </a:p>
        </p:txBody>
      </p:sp>
      <p:pic>
        <p:nvPicPr>
          <p:cNvPr id="31746" name="図 4">
            <a:extLst>
              <a:ext uri="{FF2B5EF4-FFF2-40B4-BE49-F238E27FC236}">
                <a16:creationId xmlns:a16="http://schemas.microsoft.com/office/drawing/2014/main" id="{6855325A-4FDC-C842-B3EA-6143DA9797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7846" y="147646"/>
            <a:ext cx="7924800" cy="59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E9230E0A-4E4F-DA4B-A3AE-19D3E4FB7855}"/>
              </a:ext>
            </a:extLst>
          </p:cNvPr>
          <p:cNvSpPr txBox="1"/>
          <p:nvPr/>
        </p:nvSpPr>
        <p:spPr>
          <a:xfrm>
            <a:off x="1452283" y="6041388"/>
            <a:ext cx="6195927" cy="369332"/>
          </a:xfrm>
          <a:prstGeom prst="rect">
            <a:avLst/>
          </a:prstGeom>
          <a:noFill/>
        </p:spPr>
        <p:txBody>
          <a:bodyPr wrap="none" rtlCol="0">
            <a:spAutoFit/>
          </a:bodyPr>
          <a:lstStyle/>
          <a:p>
            <a:r>
              <a:rPr kumimoji="1" lang="ja-JP" altLang="en-US"/>
              <a:t>画像参照元：</a:t>
            </a:r>
            <a:r>
              <a:rPr kumimoji="1" lang="en-US" altLang="ja-JP" dirty="0"/>
              <a:t>JMSDF</a:t>
            </a:r>
            <a:r>
              <a:rPr lang="ja-JP" altLang="en-US"/>
              <a:t>阪神基地隊　災害派遣　阪神・淡路大震災</a:t>
            </a:r>
            <a:endParaRPr kumimoji="1" lang="ja-JP" altLang="en-US"/>
          </a:p>
        </p:txBody>
      </p:sp>
      <p:sp>
        <p:nvSpPr>
          <p:cNvPr id="3" name="フッター プレースホルダー 2">
            <a:extLst>
              <a:ext uri="{FF2B5EF4-FFF2-40B4-BE49-F238E27FC236}">
                <a16:creationId xmlns:a16="http://schemas.microsoft.com/office/drawing/2014/main" id="{0B24ED5A-58C0-CF41-B221-A41B418767C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テキスト ボックス 5">
            <a:extLst>
              <a:ext uri="{FF2B5EF4-FFF2-40B4-BE49-F238E27FC236}">
                <a16:creationId xmlns:a16="http://schemas.microsoft.com/office/drawing/2014/main" id="{7A2D9A8C-8DF6-BA44-8C2F-31F33B465375}"/>
              </a:ext>
            </a:extLst>
          </p:cNvPr>
          <p:cNvSpPr txBox="1"/>
          <p:nvPr/>
        </p:nvSpPr>
        <p:spPr>
          <a:xfrm>
            <a:off x="8492543" y="78611"/>
            <a:ext cx="461665" cy="6093976"/>
          </a:xfrm>
          <a:prstGeom prst="rect">
            <a:avLst/>
          </a:prstGeom>
          <a:noFill/>
        </p:spPr>
        <p:txBody>
          <a:bodyPr vert="eaVert" wrap="none" rtlCol="0">
            <a:spAutoFit/>
          </a:bodyPr>
          <a:lstStyle/>
          <a:p>
            <a:r>
              <a:rPr lang="ja-JP" altLang="en-US"/>
              <a:t>大規模避難所の代表としてボランティア　</a:t>
            </a:r>
            <a:r>
              <a:rPr kumimoji="1" lang="ja-JP" altLang="en-US"/>
              <a:t>講師：山口泰信</a:t>
            </a:r>
          </a:p>
        </p:txBody>
      </p:sp>
      <p:sp>
        <p:nvSpPr>
          <p:cNvPr id="7" name="円形吹き出し 6">
            <a:extLst>
              <a:ext uri="{FF2B5EF4-FFF2-40B4-BE49-F238E27FC236}">
                <a16:creationId xmlns:a16="http://schemas.microsoft.com/office/drawing/2014/main" id="{DE6A82BA-5EC6-6244-9400-02E4EC9F4212}"/>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地震火災</a:t>
            </a:r>
            <a:endParaRPr kumimoji="1" lang="ja-JP" altLang="en-US" sz="2400"/>
          </a:p>
        </p:txBody>
      </p:sp>
    </p:spTree>
    <p:extLst>
      <p:ext uri="{BB962C8B-B14F-4D97-AF65-F5344CB8AC3E}">
        <p14:creationId xmlns:p14="http://schemas.microsoft.com/office/powerpoint/2010/main" val="407090965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43C854CC-FD11-F74E-9C76-865D8D8B97C2}"/>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20FC43EB-8356-7A47-B285-C4F06A46ABED}"/>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テキスト ボックス 3">
            <a:extLst>
              <a:ext uri="{FF2B5EF4-FFF2-40B4-BE49-F238E27FC236}">
                <a16:creationId xmlns:a16="http://schemas.microsoft.com/office/drawing/2014/main" id="{78F72650-FC3A-5245-AC06-AABF2E8A2A0F}"/>
              </a:ext>
            </a:extLst>
          </p:cNvPr>
          <p:cNvSpPr txBox="1"/>
          <p:nvPr/>
        </p:nvSpPr>
        <p:spPr>
          <a:xfrm>
            <a:off x="426577" y="215883"/>
            <a:ext cx="5519460" cy="369332"/>
          </a:xfrm>
          <a:prstGeom prst="rect">
            <a:avLst/>
          </a:prstGeom>
          <a:noFill/>
        </p:spPr>
        <p:txBody>
          <a:bodyPr wrap="none" rtlCol="0">
            <a:spAutoFit/>
          </a:bodyPr>
          <a:lstStyle/>
          <a:p>
            <a:r>
              <a:rPr kumimoji="1" lang="ja-JP" altLang="en-US"/>
              <a:t>２０１８年　立命館大学　茨木キャンパス　大阪北部地震</a:t>
            </a:r>
          </a:p>
        </p:txBody>
      </p:sp>
      <p:sp>
        <p:nvSpPr>
          <p:cNvPr id="5" name="テキスト ボックス 4">
            <a:extLst>
              <a:ext uri="{FF2B5EF4-FFF2-40B4-BE49-F238E27FC236}">
                <a16:creationId xmlns:a16="http://schemas.microsoft.com/office/drawing/2014/main" id="{EE1E8B12-1FFE-7642-9CA8-00DCFC162DBF}"/>
              </a:ext>
            </a:extLst>
          </p:cNvPr>
          <p:cNvSpPr txBox="1"/>
          <p:nvPr/>
        </p:nvSpPr>
        <p:spPr>
          <a:xfrm>
            <a:off x="2702169" y="6272785"/>
            <a:ext cx="4453463" cy="369332"/>
          </a:xfrm>
          <a:prstGeom prst="rect">
            <a:avLst/>
          </a:prstGeom>
          <a:noFill/>
        </p:spPr>
        <p:txBody>
          <a:bodyPr wrap="none" rtlCol="0">
            <a:spAutoFit/>
          </a:bodyPr>
          <a:lstStyle/>
          <a:p>
            <a:r>
              <a:rPr kumimoji="1" lang="ja-JP" altLang="en-US"/>
              <a:t>参照元：立命館大学　新聞部　ホームページ</a:t>
            </a:r>
          </a:p>
        </p:txBody>
      </p:sp>
      <p:sp>
        <p:nvSpPr>
          <p:cNvPr id="6" name="スライド番号プレースホルダー 5">
            <a:extLst>
              <a:ext uri="{FF2B5EF4-FFF2-40B4-BE49-F238E27FC236}">
                <a16:creationId xmlns:a16="http://schemas.microsoft.com/office/drawing/2014/main" id="{C1254CFF-60ED-2142-8B4F-0BE78899F437}"/>
              </a:ext>
            </a:extLst>
          </p:cNvPr>
          <p:cNvSpPr>
            <a:spLocks noGrp="1"/>
          </p:cNvSpPr>
          <p:nvPr>
            <p:ph type="sldNum" sz="quarter" idx="12"/>
          </p:nvPr>
        </p:nvSpPr>
        <p:spPr/>
        <p:txBody>
          <a:bodyPr/>
          <a:lstStyle/>
          <a:p>
            <a:fld id="{5C8FD7CE-B326-374D-9928-B40B903A20BC}" type="slidenum">
              <a:rPr kumimoji="1" lang="ja-JP" altLang="en-US" smtClean="0"/>
              <a:t>11</a:t>
            </a:fld>
            <a:endParaRPr kumimoji="1" lang="ja-JP" altLang="en-US"/>
          </a:p>
        </p:txBody>
      </p:sp>
      <p:sp>
        <p:nvSpPr>
          <p:cNvPr id="7" name="円形吹き出し 6">
            <a:extLst>
              <a:ext uri="{FF2B5EF4-FFF2-40B4-BE49-F238E27FC236}">
                <a16:creationId xmlns:a16="http://schemas.microsoft.com/office/drawing/2014/main" id="{F235B2A0-4A88-5443-8B24-B7481755A729}"/>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kumimoji="1" lang="ja-JP" altLang="en-US" sz="2400"/>
              <a:t>転倒</a:t>
            </a:r>
          </a:p>
        </p:txBody>
      </p:sp>
    </p:spTree>
    <p:extLst>
      <p:ext uri="{BB962C8B-B14F-4D97-AF65-F5344CB8AC3E}">
        <p14:creationId xmlns:p14="http://schemas.microsoft.com/office/powerpoint/2010/main" val="3800937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CB506A68-B900-334F-8D2F-F3AB17B1F6B5}"/>
              </a:ext>
            </a:extLst>
          </p:cNvPr>
          <p:cNvSpPr>
            <a:spLocks noGrp="1"/>
          </p:cNvSpPr>
          <p:nvPr>
            <p:ph type="ftr" sz="quarter" idx="11"/>
          </p:nvPr>
        </p:nvSpPr>
        <p:spPr>
          <a:xfrm>
            <a:off x="6289429" y="6272785"/>
            <a:ext cx="4745736" cy="365125"/>
          </a:xfrm>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E9531991-C402-0443-92C0-D89CF3AB0A2A}"/>
              </a:ext>
            </a:extLst>
          </p:cNvPr>
          <p:cNvPicPr>
            <a:picLocks noChangeAspect="1"/>
          </p:cNvPicPr>
          <p:nvPr/>
        </p:nvPicPr>
        <p:blipFill>
          <a:blip r:embed="rId2"/>
          <a:stretch>
            <a:fillRect/>
          </a:stretch>
        </p:blipFill>
        <p:spPr>
          <a:xfrm>
            <a:off x="419985" y="650686"/>
            <a:ext cx="8304030" cy="5532560"/>
          </a:xfrm>
          <a:prstGeom prst="rect">
            <a:avLst/>
          </a:prstGeom>
        </p:spPr>
      </p:pic>
      <p:sp>
        <p:nvSpPr>
          <p:cNvPr id="4" name="テキスト ボックス 3">
            <a:extLst>
              <a:ext uri="{FF2B5EF4-FFF2-40B4-BE49-F238E27FC236}">
                <a16:creationId xmlns:a16="http://schemas.microsoft.com/office/drawing/2014/main" id="{8D8602C8-DAB7-7242-85E6-0B990144B1A8}"/>
              </a:ext>
            </a:extLst>
          </p:cNvPr>
          <p:cNvSpPr txBox="1"/>
          <p:nvPr/>
        </p:nvSpPr>
        <p:spPr>
          <a:xfrm>
            <a:off x="2771335" y="281354"/>
            <a:ext cx="3858749" cy="369332"/>
          </a:xfrm>
          <a:prstGeom prst="rect">
            <a:avLst/>
          </a:prstGeom>
          <a:noFill/>
        </p:spPr>
        <p:txBody>
          <a:bodyPr wrap="none" rtlCol="0">
            <a:spAutoFit/>
          </a:bodyPr>
          <a:lstStyle/>
          <a:p>
            <a:r>
              <a:rPr kumimoji="1" lang="ja-JP" altLang="en-US"/>
              <a:t>阪大　吹田キャンパス　大阪北部地震</a:t>
            </a:r>
          </a:p>
        </p:txBody>
      </p:sp>
      <p:sp>
        <p:nvSpPr>
          <p:cNvPr id="5" name="正方形/長方形 4">
            <a:extLst>
              <a:ext uri="{FF2B5EF4-FFF2-40B4-BE49-F238E27FC236}">
                <a16:creationId xmlns:a16="http://schemas.microsoft.com/office/drawing/2014/main" id="{7754D12D-BF53-734D-9545-8726CA1D2020}"/>
              </a:ext>
            </a:extLst>
          </p:cNvPr>
          <p:cNvSpPr/>
          <p:nvPr/>
        </p:nvSpPr>
        <p:spPr>
          <a:xfrm>
            <a:off x="419985" y="6183246"/>
            <a:ext cx="8304030" cy="369332"/>
          </a:xfrm>
          <a:prstGeom prst="rect">
            <a:avLst/>
          </a:prstGeom>
        </p:spPr>
        <p:txBody>
          <a:bodyPr wrap="square">
            <a:spAutoFit/>
          </a:bodyPr>
          <a:lstStyle/>
          <a:p>
            <a:r>
              <a:rPr lang="ja-JP" altLang="en-US"/>
              <a:t>参照元：大阪大学　http://www.osaka-u.ac.jp/ja/news/topics/2018/06/20180627_01</a:t>
            </a:r>
          </a:p>
        </p:txBody>
      </p:sp>
      <p:sp>
        <p:nvSpPr>
          <p:cNvPr id="6" name="スライド番号プレースホルダー 5">
            <a:extLst>
              <a:ext uri="{FF2B5EF4-FFF2-40B4-BE49-F238E27FC236}">
                <a16:creationId xmlns:a16="http://schemas.microsoft.com/office/drawing/2014/main" id="{7313C92B-66D0-C24A-8981-68E133B4D70E}"/>
              </a:ext>
            </a:extLst>
          </p:cNvPr>
          <p:cNvSpPr>
            <a:spLocks noGrp="1"/>
          </p:cNvSpPr>
          <p:nvPr>
            <p:ph type="sldNum" sz="quarter" idx="12"/>
          </p:nvPr>
        </p:nvSpPr>
        <p:spPr/>
        <p:txBody>
          <a:bodyPr/>
          <a:lstStyle/>
          <a:p>
            <a:fld id="{5C8FD7CE-B326-374D-9928-B40B903A20BC}" type="slidenum">
              <a:rPr kumimoji="1" lang="ja-JP" altLang="en-US" smtClean="0"/>
              <a:t>12</a:t>
            </a:fld>
            <a:endParaRPr kumimoji="1" lang="ja-JP" altLang="en-US"/>
          </a:p>
        </p:txBody>
      </p:sp>
      <p:sp>
        <p:nvSpPr>
          <p:cNvPr id="7" name="円形吹き出し 6">
            <a:extLst>
              <a:ext uri="{FF2B5EF4-FFF2-40B4-BE49-F238E27FC236}">
                <a16:creationId xmlns:a16="http://schemas.microsoft.com/office/drawing/2014/main" id="{97AF8C25-905A-0D4B-AEC4-793522C98A24}"/>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kumimoji="1" lang="ja-JP" altLang="en-US" sz="2400"/>
              <a:t>破損</a:t>
            </a:r>
          </a:p>
        </p:txBody>
      </p:sp>
    </p:spTree>
    <p:extLst>
      <p:ext uri="{BB962C8B-B14F-4D97-AF65-F5344CB8AC3E}">
        <p14:creationId xmlns:p14="http://schemas.microsoft.com/office/powerpoint/2010/main" val="3578646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5E9BED6E-6464-EE42-8C2D-F85822E4257C}"/>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pic>
        <p:nvPicPr>
          <p:cNvPr id="3" name="図 2">
            <a:extLst>
              <a:ext uri="{FF2B5EF4-FFF2-40B4-BE49-F238E27FC236}">
                <a16:creationId xmlns:a16="http://schemas.microsoft.com/office/drawing/2014/main" id="{79F0DC47-E9E5-6246-8CC1-F6203273324E}"/>
              </a:ext>
            </a:extLst>
          </p:cNvPr>
          <p:cNvPicPr>
            <a:picLocks noChangeAspect="1"/>
          </p:cNvPicPr>
          <p:nvPr/>
        </p:nvPicPr>
        <p:blipFill>
          <a:blip r:embed="rId2"/>
          <a:stretch>
            <a:fillRect/>
          </a:stretch>
        </p:blipFill>
        <p:spPr>
          <a:xfrm>
            <a:off x="762000" y="571500"/>
            <a:ext cx="7620000" cy="5715000"/>
          </a:xfrm>
          <a:prstGeom prst="rect">
            <a:avLst/>
          </a:prstGeom>
        </p:spPr>
      </p:pic>
      <p:sp>
        <p:nvSpPr>
          <p:cNvPr id="4" name="テキスト ボックス 3">
            <a:extLst>
              <a:ext uri="{FF2B5EF4-FFF2-40B4-BE49-F238E27FC236}">
                <a16:creationId xmlns:a16="http://schemas.microsoft.com/office/drawing/2014/main" id="{1426EA65-54FE-EC4D-BF64-DBA9BBCFF63F}"/>
              </a:ext>
            </a:extLst>
          </p:cNvPr>
          <p:cNvSpPr txBox="1"/>
          <p:nvPr/>
        </p:nvSpPr>
        <p:spPr>
          <a:xfrm>
            <a:off x="2780484" y="202168"/>
            <a:ext cx="3583032" cy="369332"/>
          </a:xfrm>
          <a:prstGeom prst="rect">
            <a:avLst/>
          </a:prstGeom>
          <a:noFill/>
        </p:spPr>
        <p:txBody>
          <a:bodyPr wrap="none" rtlCol="0">
            <a:spAutoFit/>
          </a:bodyPr>
          <a:lstStyle/>
          <a:p>
            <a:r>
              <a:rPr kumimoji="1" lang="ja-JP" altLang="en-US"/>
              <a:t>枚方の中央図書館　大阪北部地震</a:t>
            </a:r>
          </a:p>
        </p:txBody>
      </p:sp>
      <p:sp>
        <p:nvSpPr>
          <p:cNvPr id="5" name="テキスト ボックス 4">
            <a:extLst>
              <a:ext uri="{FF2B5EF4-FFF2-40B4-BE49-F238E27FC236}">
                <a16:creationId xmlns:a16="http://schemas.microsoft.com/office/drawing/2014/main" id="{999F3D74-511C-A748-A8CD-B856A234C615}"/>
              </a:ext>
            </a:extLst>
          </p:cNvPr>
          <p:cNvSpPr txBox="1"/>
          <p:nvPr/>
        </p:nvSpPr>
        <p:spPr>
          <a:xfrm>
            <a:off x="5857103" y="6356350"/>
            <a:ext cx="3023585" cy="369332"/>
          </a:xfrm>
          <a:prstGeom prst="rect">
            <a:avLst/>
          </a:prstGeom>
          <a:noFill/>
        </p:spPr>
        <p:txBody>
          <a:bodyPr wrap="none" rtlCol="0">
            <a:spAutoFit/>
          </a:bodyPr>
          <a:lstStyle/>
          <a:p>
            <a:r>
              <a:rPr kumimoji="1" lang="ja-JP" altLang="en-US"/>
              <a:t>参考元：枚方市役所のページ</a:t>
            </a:r>
          </a:p>
        </p:txBody>
      </p:sp>
      <p:sp>
        <p:nvSpPr>
          <p:cNvPr id="6" name="スライド番号プレースホルダー 5">
            <a:extLst>
              <a:ext uri="{FF2B5EF4-FFF2-40B4-BE49-F238E27FC236}">
                <a16:creationId xmlns:a16="http://schemas.microsoft.com/office/drawing/2014/main" id="{B266A302-F203-8F4A-A9F7-CF6657600B13}"/>
              </a:ext>
            </a:extLst>
          </p:cNvPr>
          <p:cNvSpPr>
            <a:spLocks noGrp="1"/>
          </p:cNvSpPr>
          <p:nvPr>
            <p:ph type="sldNum" sz="quarter" idx="12"/>
          </p:nvPr>
        </p:nvSpPr>
        <p:spPr/>
        <p:txBody>
          <a:bodyPr/>
          <a:lstStyle/>
          <a:p>
            <a:fld id="{5C8FD7CE-B326-374D-9928-B40B903A20BC}" type="slidenum">
              <a:rPr kumimoji="1" lang="ja-JP" altLang="en-US" smtClean="0"/>
              <a:t>13</a:t>
            </a:fld>
            <a:endParaRPr kumimoji="1" lang="ja-JP" altLang="en-US"/>
          </a:p>
        </p:txBody>
      </p:sp>
      <p:sp>
        <p:nvSpPr>
          <p:cNvPr id="7" name="円形吹き出し 6">
            <a:extLst>
              <a:ext uri="{FF2B5EF4-FFF2-40B4-BE49-F238E27FC236}">
                <a16:creationId xmlns:a16="http://schemas.microsoft.com/office/drawing/2014/main" id="{34FAC535-F7B9-3240-978D-0954929F75D0}"/>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kumimoji="1" lang="ja-JP" altLang="en-US" sz="2400"/>
              <a:t>飛出</a:t>
            </a:r>
          </a:p>
        </p:txBody>
      </p:sp>
    </p:spTree>
    <p:extLst>
      <p:ext uri="{BB962C8B-B14F-4D97-AF65-F5344CB8AC3E}">
        <p14:creationId xmlns:p14="http://schemas.microsoft.com/office/powerpoint/2010/main" val="171369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A7395-82DE-D54B-A6DC-4C6F703EE83B}"/>
              </a:ext>
            </a:extLst>
          </p:cNvPr>
          <p:cNvSpPr>
            <a:spLocks noGrp="1"/>
          </p:cNvSpPr>
          <p:nvPr>
            <p:ph type="title"/>
          </p:nvPr>
        </p:nvSpPr>
        <p:spPr>
          <a:xfrm>
            <a:off x="457200" y="146386"/>
            <a:ext cx="8229600" cy="1143000"/>
          </a:xfrm>
          <a:ln>
            <a:solidFill>
              <a:schemeClr val="accent1"/>
            </a:solidFill>
          </a:ln>
        </p:spPr>
        <p:txBody>
          <a:bodyPr>
            <a:normAutofit fontScale="90000"/>
          </a:bodyPr>
          <a:lstStyle/>
          <a:p>
            <a:r>
              <a:rPr lang="ja-JP" altLang="en-US" sz="2400"/>
              <a:t>熊本地震の揺れで落下した九州新幹線保守基地（熊本市）の</a:t>
            </a:r>
            <a:br>
              <a:rPr lang="en-US" altLang="ja-JP" sz="2400" dirty="0"/>
            </a:br>
            <a:r>
              <a:rPr lang="ja-JP" altLang="en-US" sz="2400"/>
              <a:t>天井クレーン（提供：国土交通省）：日刊建設工業新聞ブログ</a:t>
            </a:r>
            <a:endParaRPr kumimoji="1" lang="ja-JP" altLang="en-US" sz="2400"/>
          </a:p>
        </p:txBody>
      </p:sp>
      <p:sp>
        <p:nvSpPr>
          <p:cNvPr id="3" name="スライド番号プレースホルダー 2">
            <a:extLst>
              <a:ext uri="{FF2B5EF4-FFF2-40B4-BE49-F238E27FC236}">
                <a16:creationId xmlns:a16="http://schemas.microsoft.com/office/drawing/2014/main" id="{78F57CF2-3FFF-BC48-AB7F-558441506E9B}"/>
              </a:ext>
            </a:extLst>
          </p:cNvPr>
          <p:cNvSpPr>
            <a:spLocks noGrp="1"/>
          </p:cNvSpPr>
          <p:nvPr>
            <p:ph type="sldNum" sz="quarter" idx="12"/>
          </p:nvPr>
        </p:nvSpPr>
        <p:spPr/>
        <p:txBody>
          <a:bodyPr/>
          <a:lstStyle/>
          <a:p>
            <a:fld id="{28A24196-8E62-D542-81A5-64F1992FD861}" type="slidenum">
              <a:rPr lang="ja-JP" altLang="en-US" smtClean="0"/>
              <a:pPr/>
              <a:t>14</a:t>
            </a:fld>
            <a:endParaRPr lang="ja-JP" altLang="en-US"/>
          </a:p>
        </p:txBody>
      </p:sp>
      <p:pic>
        <p:nvPicPr>
          <p:cNvPr id="5" name="図 4">
            <a:extLst>
              <a:ext uri="{FF2B5EF4-FFF2-40B4-BE49-F238E27FC236}">
                <a16:creationId xmlns:a16="http://schemas.microsoft.com/office/drawing/2014/main" id="{C669BBD1-9DD9-C94C-A9E2-EE5FB5B0F6EF}"/>
              </a:ext>
            </a:extLst>
          </p:cNvPr>
          <p:cNvPicPr>
            <a:picLocks noChangeAspect="1"/>
          </p:cNvPicPr>
          <p:nvPr/>
        </p:nvPicPr>
        <p:blipFill>
          <a:blip r:embed="rId2"/>
          <a:stretch>
            <a:fillRect/>
          </a:stretch>
        </p:blipFill>
        <p:spPr>
          <a:xfrm>
            <a:off x="0" y="1354702"/>
            <a:ext cx="9144000" cy="5195216"/>
          </a:xfrm>
          <a:prstGeom prst="rect">
            <a:avLst/>
          </a:prstGeom>
        </p:spPr>
      </p:pic>
      <p:sp>
        <p:nvSpPr>
          <p:cNvPr id="4" name="フッター プレースホルダー 3">
            <a:extLst>
              <a:ext uri="{FF2B5EF4-FFF2-40B4-BE49-F238E27FC236}">
                <a16:creationId xmlns:a16="http://schemas.microsoft.com/office/drawing/2014/main" id="{D017E7F5-ED89-CF45-AB14-B4502E4FA39A}"/>
              </a:ext>
            </a:extLst>
          </p:cNvPr>
          <p:cNvSpPr>
            <a:spLocks noGrp="1"/>
          </p:cNvSpPr>
          <p:nvPr>
            <p:ph type="ftr" sz="quarter" idx="11"/>
          </p:nvPr>
        </p:nvSpPr>
        <p:spPr>
          <a:xfrm>
            <a:off x="685800" y="6483799"/>
            <a:ext cx="4745736" cy="365125"/>
          </a:xfrm>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E0B95220-2B6C-7147-BE1C-505F16FEA816}"/>
              </a:ext>
            </a:extLst>
          </p:cNvPr>
          <p:cNvSpPr/>
          <p:nvPr/>
        </p:nvSpPr>
        <p:spPr>
          <a:xfrm>
            <a:off x="7523415"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地震落下</a:t>
            </a:r>
            <a:endParaRPr kumimoji="1" lang="ja-JP" altLang="en-US" sz="2400"/>
          </a:p>
        </p:txBody>
      </p:sp>
    </p:spTree>
    <p:extLst>
      <p:ext uri="{BB962C8B-B14F-4D97-AF65-F5344CB8AC3E}">
        <p14:creationId xmlns:p14="http://schemas.microsoft.com/office/powerpoint/2010/main" val="2709807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E38AEE3-E28B-8241-8CB8-FE1F19690C1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1EB800D0-8EC5-CE44-B972-1520C4A872DE}"/>
              </a:ext>
            </a:extLst>
          </p:cNvPr>
          <p:cNvSpPr>
            <a:spLocks noGrp="1"/>
          </p:cNvSpPr>
          <p:nvPr>
            <p:ph type="sldNum" sz="quarter" idx="12"/>
          </p:nvPr>
        </p:nvSpPr>
        <p:spPr/>
        <p:txBody>
          <a:bodyPr/>
          <a:lstStyle/>
          <a:p>
            <a:fld id="{5C8FD7CE-B326-374D-9928-B40B903A20BC}" type="slidenum">
              <a:rPr kumimoji="1" lang="ja-JP" altLang="en-US" smtClean="0"/>
              <a:t>15</a:t>
            </a:fld>
            <a:endParaRPr kumimoji="1" lang="ja-JP" altLang="en-US"/>
          </a:p>
        </p:txBody>
      </p:sp>
      <p:pic>
        <p:nvPicPr>
          <p:cNvPr id="5" name="図 4">
            <a:extLst>
              <a:ext uri="{FF2B5EF4-FFF2-40B4-BE49-F238E27FC236}">
                <a16:creationId xmlns:a16="http://schemas.microsoft.com/office/drawing/2014/main" id="{C6738FB9-4ADE-A541-9304-92F97784B2F7}"/>
              </a:ext>
            </a:extLst>
          </p:cNvPr>
          <p:cNvPicPr>
            <a:picLocks noChangeAspect="1"/>
          </p:cNvPicPr>
          <p:nvPr/>
        </p:nvPicPr>
        <p:blipFill>
          <a:blip r:embed="rId2"/>
          <a:stretch>
            <a:fillRect/>
          </a:stretch>
        </p:blipFill>
        <p:spPr>
          <a:xfrm>
            <a:off x="886884" y="361950"/>
            <a:ext cx="6286500" cy="5727700"/>
          </a:xfrm>
          <a:prstGeom prst="rect">
            <a:avLst/>
          </a:prstGeom>
        </p:spPr>
      </p:pic>
      <p:sp>
        <p:nvSpPr>
          <p:cNvPr id="6" name="円形吹き出し 5">
            <a:extLst>
              <a:ext uri="{FF2B5EF4-FFF2-40B4-BE49-F238E27FC236}">
                <a16:creationId xmlns:a16="http://schemas.microsoft.com/office/drawing/2014/main" id="{8CFABB32-D8A1-0C48-BC13-392D07C46D90}"/>
              </a:ext>
            </a:extLst>
          </p:cNvPr>
          <p:cNvSpPr/>
          <p:nvPr/>
        </p:nvSpPr>
        <p:spPr>
          <a:xfrm>
            <a:off x="7523415"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kumimoji="1" lang="ja-JP" altLang="en-US" sz="2400"/>
              <a:t>停電</a:t>
            </a:r>
          </a:p>
        </p:txBody>
      </p:sp>
    </p:spTree>
    <p:extLst>
      <p:ext uri="{BB962C8B-B14F-4D97-AF65-F5344CB8AC3E}">
        <p14:creationId xmlns:p14="http://schemas.microsoft.com/office/powerpoint/2010/main" val="1753835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hlinkClick r:id="rId2"/>
            <a:extLst>
              <a:ext uri="{FF2B5EF4-FFF2-40B4-BE49-F238E27FC236}">
                <a16:creationId xmlns:a16="http://schemas.microsoft.com/office/drawing/2014/main" id="{D935324A-C1B7-AD42-B3F6-88F15B67ACEF}"/>
              </a:ext>
            </a:extLst>
          </p:cNvPr>
          <p:cNvPicPr>
            <a:picLocks noChangeAspect="1"/>
          </p:cNvPicPr>
          <p:nvPr/>
        </p:nvPicPr>
        <p:blipFill>
          <a:blip r:embed="rId3"/>
          <a:stretch>
            <a:fillRect/>
          </a:stretch>
        </p:blipFill>
        <p:spPr>
          <a:xfrm>
            <a:off x="0" y="1485969"/>
            <a:ext cx="7988057" cy="4969378"/>
          </a:xfrm>
          <a:prstGeom prst="rect">
            <a:avLst/>
          </a:prstGeom>
        </p:spPr>
      </p:pic>
      <p:pic>
        <p:nvPicPr>
          <p:cNvPr id="7" name="図 6">
            <a:extLst>
              <a:ext uri="{FF2B5EF4-FFF2-40B4-BE49-F238E27FC236}">
                <a16:creationId xmlns:a16="http://schemas.microsoft.com/office/drawing/2014/main" id="{E49EACC1-37E4-D440-A463-C5D4AA7F433E}"/>
              </a:ext>
            </a:extLst>
          </p:cNvPr>
          <p:cNvPicPr>
            <a:picLocks noChangeAspect="1"/>
          </p:cNvPicPr>
          <p:nvPr/>
        </p:nvPicPr>
        <p:blipFill>
          <a:blip r:embed="rId4"/>
          <a:stretch>
            <a:fillRect/>
          </a:stretch>
        </p:blipFill>
        <p:spPr>
          <a:xfrm>
            <a:off x="7423807" y="248204"/>
            <a:ext cx="1422400" cy="673100"/>
          </a:xfrm>
          <a:prstGeom prst="rect">
            <a:avLst/>
          </a:prstGeom>
        </p:spPr>
      </p:pic>
      <p:sp>
        <p:nvSpPr>
          <p:cNvPr id="2" name="フッター プレースホルダー 1">
            <a:extLst>
              <a:ext uri="{FF2B5EF4-FFF2-40B4-BE49-F238E27FC236}">
                <a16:creationId xmlns:a16="http://schemas.microsoft.com/office/drawing/2014/main" id="{16829F41-20F4-5249-BDEB-C2D676BB32C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57F031EB-CBC0-9340-A5C8-8906D8660DBA}"/>
              </a:ext>
            </a:extLst>
          </p:cNvPr>
          <p:cNvSpPr>
            <a:spLocks noGrp="1"/>
          </p:cNvSpPr>
          <p:nvPr>
            <p:ph type="sldNum" sz="quarter" idx="12"/>
          </p:nvPr>
        </p:nvSpPr>
        <p:spPr/>
        <p:txBody>
          <a:bodyPr/>
          <a:lstStyle/>
          <a:p>
            <a:fld id="{5C8FD7CE-B326-374D-9928-B40B903A20BC}" type="slidenum">
              <a:rPr kumimoji="1" lang="ja-JP" altLang="en-US" smtClean="0"/>
              <a:t>16</a:t>
            </a:fld>
            <a:endParaRPr kumimoji="1" lang="ja-JP" altLang="en-US"/>
          </a:p>
        </p:txBody>
      </p:sp>
      <p:sp>
        <p:nvSpPr>
          <p:cNvPr id="6" name="テキスト ボックス 5">
            <a:extLst>
              <a:ext uri="{FF2B5EF4-FFF2-40B4-BE49-F238E27FC236}">
                <a16:creationId xmlns:a16="http://schemas.microsoft.com/office/drawing/2014/main" id="{96B35D3C-BA13-F943-A546-7FB137A1B7C3}"/>
              </a:ext>
            </a:extLst>
          </p:cNvPr>
          <p:cNvSpPr txBox="1"/>
          <p:nvPr/>
        </p:nvSpPr>
        <p:spPr>
          <a:xfrm>
            <a:off x="6137079" y="63538"/>
            <a:ext cx="1163782" cy="369332"/>
          </a:xfrm>
          <a:prstGeom prst="rect">
            <a:avLst/>
          </a:prstGeom>
          <a:noFill/>
          <a:ln>
            <a:solidFill>
              <a:srgbClr val="0070C0"/>
            </a:solidFill>
          </a:ln>
        </p:spPr>
        <p:txBody>
          <a:bodyPr wrap="square" rtlCol="0">
            <a:spAutoFit/>
          </a:bodyPr>
          <a:lstStyle/>
          <a:p>
            <a:r>
              <a:rPr kumimoji="1" lang="en-US" altLang="ja-JP" dirty="0">
                <a:solidFill>
                  <a:srgbClr val="0070C0"/>
                </a:solidFill>
              </a:rPr>
              <a:t>LINK</a:t>
            </a:r>
            <a:r>
              <a:rPr kumimoji="1" lang="ja-JP" altLang="en-US">
                <a:solidFill>
                  <a:srgbClr val="0070C0"/>
                </a:solidFill>
              </a:rPr>
              <a:t>あり</a:t>
            </a:r>
          </a:p>
        </p:txBody>
      </p:sp>
      <p:pic>
        <p:nvPicPr>
          <p:cNvPr id="8" name="図 7">
            <a:extLst>
              <a:ext uri="{FF2B5EF4-FFF2-40B4-BE49-F238E27FC236}">
                <a16:creationId xmlns:a16="http://schemas.microsoft.com/office/drawing/2014/main" id="{44418DC5-75C2-D144-A51C-E9EC08FDA4B4}"/>
              </a:ext>
            </a:extLst>
          </p:cNvPr>
          <p:cNvPicPr>
            <a:picLocks noChangeAspect="1"/>
          </p:cNvPicPr>
          <p:nvPr/>
        </p:nvPicPr>
        <p:blipFill>
          <a:blip r:embed="rId5"/>
          <a:stretch>
            <a:fillRect/>
          </a:stretch>
        </p:blipFill>
        <p:spPr>
          <a:xfrm>
            <a:off x="6687408" y="997535"/>
            <a:ext cx="2275998" cy="1357310"/>
          </a:xfrm>
          <a:prstGeom prst="rect">
            <a:avLst/>
          </a:prstGeom>
        </p:spPr>
      </p:pic>
    </p:spTree>
    <p:extLst>
      <p:ext uri="{BB962C8B-B14F-4D97-AF65-F5344CB8AC3E}">
        <p14:creationId xmlns:p14="http://schemas.microsoft.com/office/powerpoint/2010/main" val="978327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86135-DEE7-254D-81AB-1E7D079BC88F}"/>
              </a:ext>
            </a:extLst>
          </p:cNvPr>
          <p:cNvSpPr>
            <a:spLocks noGrp="1"/>
          </p:cNvSpPr>
          <p:nvPr>
            <p:ph type="title"/>
          </p:nvPr>
        </p:nvSpPr>
        <p:spPr>
          <a:xfrm>
            <a:off x="685799" y="221585"/>
            <a:ext cx="7772400" cy="1609344"/>
          </a:xfrm>
        </p:spPr>
        <p:txBody>
          <a:bodyPr/>
          <a:lstStyle/>
          <a:p>
            <a:r>
              <a:rPr kumimoji="1" lang="en-US" altLang="ja-JP" dirty="0"/>
              <a:t>BCP</a:t>
            </a:r>
            <a:r>
              <a:rPr kumimoji="1" lang="ja-JP" altLang="en-US"/>
              <a:t>の種類</a:t>
            </a:r>
          </a:p>
        </p:txBody>
      </p:sp>
      <p:graphicFrame>
        <p:nvGraphicFramePr>
          <p:cNvPr id="6" name="コンテンツ プレースホルダー 5">
            <a:extLst>
              <a:ext uri="{FF2B5EF4-FFF2-40B4-BE49-F238E27FC236}">
                <a16:creationId xmlns:a16="http://schemas.microsoft.com/office/drawing/2014/main" id="{EECF8FFD-FEAA-DC42-BCDA-2282554D1215}"/>
              </a:ext>
            </a:extLst>
          </p:cNvPr>
          <p:cNvGraphicFramePr>
            <a:graphicFrameLocks noGrp="1"/>
          </p:cNvGraphicFramePr>
          <p:nvPr>
            <p:ph idx="1"/>
            <p:extLst>
              <p:ext uri="{D42A27DB-BD31-4B8C-83A1-F6EECF244321}">
                <p14:modId xmlns:p14="http://schemas.microsoft.com/office/powerpoint/2010/main" val="3322514146"/>
              </p:ext>
            </p:extLst>
          </p:nvPr>
        </p:nvGraphicFramePr>
        <p:xfrm>
          <a:off x="294362" y="1657437"/>
          <a:ext cx="8555275" cy="4216400"/>
        </p:xfrm>
        <a:graphic>
          <a:graphicData uri="http://schemas.openxmlformats.org/drawingml/2006/table">
            <a:tbl>
              <a:tblPr firstRow="1" bandRow="1">
                <a:tableStyleId>{5C22544A-7EE6-4342-B048-85BDC9FD1C3A}</a:tableStyleId>
              </a:tblPr>
              <a:tblGrid>
                <a:gridCol w="538619">
                  <a:extLst>
                    <a:ext uri="{9D8B030D-6E8A-4147-A177-3AD203B41FA5}">
                      <a16:colId xmlns:a16="http://schemas.microsoft.com/office/drawing/2014/main" val="3663516573"/>
                    </a:ext>
                  </a:extLst>
                </a:gridCol>
                <a:gridCol w="3670126">
                  <a:extLst>
                    <a:ext uri="{9D8B030D-6E8A-4147-A177-3AD203B41FA5}">
                      <a16:colId xmlns:a16="http://schemas.microsoft.com/office/drawing/2014/main" val="2916978809"/>
                    </a:ext>
                  </a:extLst>
                </a:gridCol>
                <a:gridCol w="1227551">
                  <a:extLst>
                    <a:ext uri="{9D8B030D-6E8A-4147-A177-3AD203B41FA5}">
                      <a16:colId xmlns:a16="http://schemas.microsoft.com/office/drawing/2014/main" val="1918452050"/>
                    </a:ext>
                  </a:extLst>
                </a:gridCol>
                <a:gridCol w="3118979">
                  <a:extLst>
                    <a:ext uri="{9D8B030D-6E8A-4147-A177-3AD203B41FA5}">
                      <a16:colId xmlns:a16="http://schemas.microsoft.com/office/drawing/2014/main" val="1883771567"/>
                    </a:ext>
                  </a:extLst>
                </a:gridCol>
              </a:tblGrid>
              <a:tr h="370840">
                <a:tc>
                  <a:txBody>
                    <a:bodyPr/>
                    <a:lstStyle/>
                    <a:p>
                      <a:endParaRPr kumimoji="1" lang="ja-JP" altLang="en-US" sz="1400"/>
                    </a:p>
                  </a:txBody>
                  <a:tcPr/>
                </a:tc>
                <a:tc>
                  <a:txBody>
                    <a:bodyPr/>
                    <a:lstStyle/>
                    <a:p>
                      <a:r>
                        <a:rPr kumimoji="1" lang="ja-JP" altLang="en-US"/>
                        <a:t>名称</a:t>
                      </a:r>
                    </a:p>
                  </a:txBody>
                  <a:tcPr/>
                </a:tc>
                <a:tc>
                  <a:txBody>
                    <a:bodyPr/>
                    <a:lstStyle/>
                    <a:p>
                      <a:r>
                        <a:rPr kumimoji="1" lang="ja-JP" altLang="en-US"/>
                        <a:t>認証</a:t>
                      </a:r>
                    </a:p>
                  </a:txBody>
                  <a:tcPr/>
                </a:tc>
                <a:tc>
                  <a:txBody>
                    <a:bodyPr/>
                    <a:lstStyle/>
                    <a:p>
                      <a:r>
                        <a:rPr kumimoji="1" lang="ja-JP" altLang="en-US"/>
                        <a:t>統括局</a:t>
                      </a:r>
                    </a:p>
                  </a:txBody>
                  <a:tcPr/>
                </a:tc>
                <a:extLst>
                  <a:ext uri="{0D108BD9-81ED-4DB2-BD59-A6C34878D82A}">
                    <a16:rowId xmlns:a16="http://schemas.microsoft.com/office/drawing/2014/main" val="3734709462"/>
                  </a:ext>
                </a:extLst>
              </a:tr>
              <a:tr h="370840">
                <a:tc>
                  <a:txBody>
                    <a:bodyPr/>
                    <a:lstStyle/>
                    <a:p>
                      <a:pPr algn="ctr"/>
                      <a:r>
                        <a:rPr kumimoji="1" lang="ja-JP" altLang="en-US"/>
                        <a:t>１</a:t>
                      </a:r>
                    </a:p>
                  </a:txBody>
                  <a:tcPr/>
                </a:tc>
                <a:tc>
                  <a:txBody>
                    <a:bodyPr/>
                    <a:lstStyle/>
                    <a:p>
                      <a:r>
                        <a:rPr kumimoji="1" lang="ja-JP" altLang="en-US"/>
                        <a:t>事業継続力強化計画</a:t>
                      </a:r>
                    </a:p>
                  </a:txBody>
                  <a:tcPr/>
                </a:tc>
                <a:tc>
                  <a:txBody>
                    <a:bodyPr/>
                    <a:lstStyle/>
                    <a:p>
                      <a:r>
                        <a:rPr kumimoji="1" lang="ja-JP" altLang="en-US"/>
                        <a:t>あり公開</a:t>
                      </a:r>
                      <a:endParaRPr kumimoji="1" lang="en-US" altLang="ja-JP" dirty="0"/>
                    </a:p>
                    <a:p>
                      <a:r>
                        <a:rPr kumimoji="1" lang="ja-JP" altLang="en-US"/>
                        <a:t>随時</a:t>
                      </a:r>
                      <a:endParaRPr kumimoji="1" lang="en-US" altLang="ja-JP" dirty="0"/>
                    </a:p>
                  </a:txBody>
                  <a:tcPr/>
                </a:tc>
                <a:tc>
                  <a:txBody>
                    <a:bodyPr/>
                    <a:lstStyle/>
                    <a:p>
                      <a:r>
                        <a:rPr kumimoji="1" lang="ja-JP" altLang="en-US"/>
                        <a:t>中小企業庁</a:t>
                      </a:r>
                    </a:p>
                  </a:txBody>
                  <a:tcPr/>
                </a:tc>
                <a:extLst>
                  <a:ext uri="{0D108BD9-81ED-4DB2-BD59-A6C34878D82A}">
                    <a16:rowId xmlns:a16="http://schemas.microsoft.com/office/drawing/2014/main" val="2193237561"/>
                  </a:ext>
                </a:extLst>
              </a:tr>
              <a:tr h="370840">
                <a:tc>
                  <a:txBody>
                    <a:bodyPr/>
                    <a:lstStyle/>
                    <a:p>
                      <a:pPr algn="ctr"/>
                      <a:r>
                        <a:rPr kumimoji="1" lang="ja-JP" altLang="en-US"/>
                        <a:t>２</a:t>
                      </a:r>
                    </a:p>
                  </a:txBody>
                  <a:tcPr/>
                </a:tc>
                <a:tc>
                  <a:txBody>
                    <a:bodyPr/>
                    <a:lstStyle/>
                    <a:p>
                      <a:r>
                        <a:rPr kumimoji="1" lang="ja-JP" altLang="en-US" sz="1800" b="0" i="0" u="none" strike="noStrike" kern="1200">
                          <a:solidFill>
                            <a:schemeClr val="dk1"/>
                          </a:solidFill>
                          <a:effectLst/>
                          <a:latin typeface="+mn-lt"/>
                          <a:ea typeface="+mn-ea"/>
                          <a:cs typeface="+mn-cs"/>
                        </a:rPr>
                        <a:t>中小企業</a:t>
                      </a:r>
                      <a:r>
                        <a:rPr kumimoji="1" lang="en" altLang="ja-JP" sz="1800" b="0" i="0" u="none" strike="noStrike" kern="1200" dirty="0">
                          <a:solidFill>
                            <a:schemeClr val="dk1"/>
                          </a:solidFill>
                          <a:effectLst/>
                          <a:latin typeface="+mn-lt"/>
                          <a:ea typeface="+mn-ea"/>
                          <a:cs typeface="+mn-cs"/>
                        </a:rPr>
                        <a:t>BCP</a:t>
                      </a:r>
                      <a:r>
                        <a:rPr kumimoji="1" lang="ja-JP" altLang="en-US" sz="1800" b="0" i="0" u="none" strike="noStrike" kern="1200">
                          <a:solidFill>
                            <a:schemeClr val="dk1"/>
                          </a:solidFill>
                          <a:effectLst/>
                          <a:latin typeface="+mn-lt"/>
                          <a:ea typeface="+mn-ea"/>
                          <a:cs typeface="+mn-cs"/>
                        </a:rPr>
                        <a:t>策定運用指針</a:t>
                      </a:r>
                      <a:endParaRPr kumimoji="1" lang="ja-JP" altLang="en-US"/>
                    </a:p>
                  </a:txBody>
                  <a:tcPr/>
                </a:tc>
                <a:tc>
                  <a:txBody>
                    <a:bodyPr/>
                    <a:lstStyle/>
                    <a:p>
                      <a:r>
                        <a:rPr kumimoji="1" lang="ja-JP" altLang="en-US"/>
                        <a:t>登録申請</a:t>
                      </a:r>
                      <a:endParaRPr kumimoji="1" lang="en-US" altLang="ja-JP" dirty="0"/>
                    </a:p>
                    <a:p>
                      <a:r>
                        <a:rPr kumimoji="1" lang="ja-JP" altLang="en-US"/>
                        <a:t>公開</a:t>
                      </a:r>
                    </a:p>
                  </a:txBody>
                  <a:tcPr/>
                </a:tc>
                <a:tc>
                  <a:txBody>
                    <a:bodyPr/>
                    <a:lstStyle/>
                    <a:p>
                      <a:r>
                        <a:rPr kumimoji="1" lang="ja-JP" altLang="en-US"/>
                        <a:t>中小企業庁</a:t>
                      </a:r>
                    </a:p>
                  </a:txBody>
                  <a:tcPr/>
                </a:tc>
                <a:extLst>
                  <a:ext uri="{0D108BD9-81ED-4DB2-BD59-A6C34878D82A}">
                    <a16:rowId xmlns:a16="http://schemas.microsoft.com/office/drawing/2014/main" val="1362463848"/>
                  </a:ext>
                </a:extLst>
              </a:tr>
              <a:tr h="370840">
                <a:tc>
                  <a:txBody>
                    <a:bodyPr/>
                    <a:lstStyle/>
                    <a:p>
                      <a:pPr algn="ctr"/>
                      <a:r>
                        <a:rPr kumimoji="1" lang="en-US" altLang="ja-JP" dirty="0"/>
                        <a:t>3</a:t>
                      </a:r>
                      <a:endParaRPr kumimoji="1" lang="ja-JP" altLang="en-US"/>
                    </a:p>
                  </a:txBody>
                  <a:tcPr/>
                </a:tc>
                <a:tc>
                  <a:txBody>
                    <a:bodyPr/>
                    <a:lstStyle/>
                    <a:p>
                      <a:r>
                        <a:rPr kumimoji="1" lang="ja-JP" altLang="en-US"/>
                        <a:t>国土交通省</a:t>
                      </a:r>
                      <a:r>
                        <a:rPr kumimoji="1" lang="en-US" altLang="ja-JP" dirty="0"/>
                        <a:t>BCP</a:t>
                      </a:r>
                      <a:endParaRPr kumimoji="1" lang="ja-JP" altLang="en-US"/>
                    </a:p>
                  </a:txBody>
                  <a:tcPr/>
                </a:tc>
                <a:tc>
                  <a:txBody>
                    <a:bodyPr/>
                    <a:lstStyle/>
                    <a:p>
                      <a:r>
                        <a:rPr kumimoji="1" lang="ja-JP" altLang="en-US"/>
                        <a:t>あり</a:t>
                      </a:r>
                      <a:endParaRPr kumimoji="1" lang="en-US" altLang="ja-JP" dirty="0"/>
                    </a:p>
                    <a:p>
                      <a:r>
                        <a:rPr kumimoji="1" lang="ja-JP" altLang="en-US"/>
                        <a:t>年２回</a:t>
                      </a:r>
                    </a:p>
                  </a:txBody>
                  <a:tcPr/>
                </a:tc>
                <a:tc>
                  <a:txBody>
                    <a:bodyPr/>
                    <a:lstStyle/>
                    <a:p>
                      <a:r>
                        <a:rPr kumimoji="1" lang="ja-JP" altLang="en-US"/>
                        <a:t>国交相各地方整備局</a:t>
                      </a:r>
                    </a:p>
                  </a:txBody>
                  <a:tcPr/>
                </a:tc>
                <a:extLst>
                  <a:ext uri="{0D108BD9-81ED-4DB2-BD59-A6C34878D82A}">
                    <a16:rowId xmlns:a16="http://schemas.microsoft.com/office/drawing/2014/main" val="3366024953"/>
                  </a:ext>
                </a:extLst>
              </a:tr>
              <a:tr h="370840">
                <a:tc>
                  <a:txBody>
                    <a:bodyPr/>
                    <a:lstStyle/>
                    <a:p>
                      <a:pPr algn="ctr"/>
                      <a:r>
                        <a:rPr kumimoji="1" lang="en-US" altLang="ja-JP" dirty="0"/>
                        <a:t>4</a:t>
                      </a:r>
                      <a:endParaRPr kumimoji="1" lang="ja-JP" altLang="en-US"/>
                    </a:p>
                  </a:txBody>
                  <a:tcPr/>
                </a:tc>
                <a:tc>
                  <a:txBody>
                    <a:bodyPr/>
                    <a:lstStyle/>
                    <a:p>
                      <a:r>
                        <a:rPr kumimoji="1" lang="ja-JP" altLang="en-US"/>
                        <a:t>レジリエンス認証</a:t>
                      </a:r>
                    </a:p>
                  </a:txBody>
                  <a:tcPr/>
                </a:tc>
                <a:tc>
                  <a:txBody>
                    <a:bodyPr/>
                    <a:lstStyle/>
                    <a:p>
                      <a:r>
                        <a:rPr kumimoji="1" lang="ja-JP" altLang="en-US"/>
                        <a:t>あり公開</a:t>
                      </a:r>
                      <a:endParaRPr kumimoji="1" lang="en-US" altLang="ja-JP" dirty="0"/>
                    </a:p>
                    <a:p>
                      <a:r>
                        <a:rPr kumimoji="1" lang="ja-JP" altLang="en-US"/>
                        <a:t>年３回</a:t>
                      </a:r>
                    </a:p>
                  </a:txBody>
                  <a:tcPr/>
                </a:tc>
                <a:tc>
                  <a:txBody>
                    <a:bodyPr/>
                    <a:lstStyle/>
                    <a:p>
                      <a:r>
                        <a:rPr kumimoji="1" lang="ja-JP" altLang="en-US" sz="1800" b="0" i="0" u="none" strike="noStrike" kern="1200">
                          <a:solidFill>
                            <a:schemeClr val="dk1"/>
                          </a:solidFill>
                          <a:effectLst/>
                          <a:latin typeface="+mn-lt"/>
                          <a:ea typeface="+mn-ea"/>
                          <a:cs typeface="+mn-cs"/>
                        </a:rPr>
                        <a:t>内閣官房国土強靭化推進室＆一般社団法人レジリエンスジャパン推進協議会</a:t>
                      </a:r>
                      <a:endParaRPr kumimoji="1" lang="ja-JP" altLang="en-US"/>
                    </a:p>
                  </a:txBody>
                  <a:tcPr/>
                </a:tc>
                <a:extLst>
                  <a:ext uri="{0D108BD9-81ED-4DB2-BD59-A6C34878D82A}">
                    <a16:rowId xmlns:a16="http://schemas.microsoft.com/office/drawing/2014/main" val="810078532"/>
                  </a:ext>
                </a:extLst>
              </a:tr>
              <a:tr h="370840">
                <a:tc>
                  <a:txBody>
                    <a:bodyPr/>
                    <a:lstStyle/>
                    <a:p>
                      <a:pPr algn="ctr"/>
                      <a:r>
                        <a:rPr kumimoji="1" lang="en-US" altLang="ja-JP" dirty="0"/>
                        <a:t>5</a:t>
                      </a:r>
                      <a:endParaRPr kumimoji="1" lang="ja-JP" altLang="en-US"/>
                    </a:p>
                  </a:txBody>
                  <a:tcPr/>
                </a:tc>
                <a:tc>
                  <a:txBody>
                    <a:bodyPr/>
                    <a:lstStyle/>
                    <a:p>
                      <a:r>
                        <a:rPr kumimoji="1" lang="ja-JP" altLang="en-US" sz="1800" b="0" i="0" u="none" strike="noStrike" kern="1200">
                          <a:solidFill>
                            <a:schemeClr val="dk1"/>
                          </a:solidFill>
                          <a:effectLst/>
                          <a:latin typeface="+mn-lt"/>
                          <a:ea typeface="+mn-ea"/>
                          <a:cs typeface="+mn-cs"/>
                        </a:rPr>
                        <a:t>事業継続ガイドライン 第三版</a:t>
                      </a:r>
                      <a:endParaRPr kumimoji="1" lang="ja-JP" altLang="en-US"/>
                    </a:p>
                  </a:txBody>
                  <a:tcPr/>
                </a:tc>
                <a:tc>
                  <a:txBody>
                    <a:bodyPr/>
                    <a:lstStyle/>
                    <a:p>
                      <a:r>
                        <a:rPr kumimoji="1" lang="ja-JP" altLang="en-US">
                          <a:solidFill>
                            <a:srgbClr val="FF0000"/>
                          </a:solidFill>
                        </a:rPr>
                        <a:t>無し</a:t>
                      </a:r>
                    </a:p>
                  </a:txBody>
                  <a:tcPr/>
                </a:tc>
                <a:tc>
                  <a:txBody>
                    <a:bodyPr/>
                    <a:lstStyle/>
                    <a:p>
                      <a:r>
                        <a:rPr kumimoji="1" lang="ja-JP" altLang="en-US"/>
                        <a:t>内閣府政策統括室</a:t>
                      </a:r>
                      <a:endParaRPr kumimoji="1" lang="en-US" altLang="ja-JP" dirty="0"/>
                    </a:p>
                    <a:p>
                      <a:endParaRPr kumimoji="1" lang="ja-JP" altLang="en-US"/>
                    </a:p>
                  </a:txBody>
                  <a:tcPr/>
                </a:tc>
                <a:extLst>
                  <a:ext uri="{0D108BD9-81ED-4DB2-BD59-A6C34878D82A}">
                    <a16:rowId xmlns:a16="http://schemas.microsoft.com/office/drawing/2014/main" val="3984600630"/>
                  </a:ext>
                </a:extLst>
              </a:tr>
              <a:tr h="370840">
                <a:tc>
                  <a:txBody>
                    <a:bodyPr/>
                    <a:lstStyle/>
                    <a:p>
                      <a:pPr algn="ctr"/>
                      <a:endParaRPr kumimoji="1" lang="ja-JP" altLang="en-US"/>
                    </a:p>
                  </a:txBody>
                  <a:tcPr/>
                </a:tc>
                <a:tc>
                  <a:txBody>
                    <a:bodyPr/>
                    <a:lstStyle/>
                    <a:p>
                      <a:endParaRPr kumimoji="1" lang="ja-JP" altLang="en-US"/>
                    </a:p>
                  </a:txBody>
                  <a:tcPr/>
                </a:tc>
                <a:tc>
                  <a:txBody>
                    <a:bodyPr/>
                    <a:lstStyle/>
                    <a:p>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4222815799"/>
                  </a:ext>
                </a:extLst>
              </a:tr>
            </a:tbl>
          </a:graphicData>
        </a:graphic>
      </p:graphicFrame>
      <p:sp>
        <p:nvSpPr>
          <p:cNvPr id="4" name="フッター プレースホルダー 3">
            <a:extLst>
              <a:ext uri="{FF2B5EF4-FFF2-40B4-BE49-F238E27FC236}">
                <a16:creationId xmlns:a16="http://schemas.microsoft.com/office/drawing/2014/main" id="{61F99C0A-A18C-7241-8929-B3DD4D85D94B}"/>
              </a:ext>
            </a:extLst>
          </p:cNvPr>
          <p:cNvSpPr>
            <a:spLocks noGrp="1"/>
          </p:cNvSpPr>
          <p:nvPr>
            <p:ph type="ftr" sz="quarter" idx="11"/>
          </p:nvPr>
        </p:nvSpPr>
        <p:spPr/>
        <p:txBody>
          <a:bodyPr/>
          <a:lstStyle/>
          <a:p>
            <a:r>
              <a:rPr kumimoji="1" lang="en" altLang="ja-JP" dirty="0"/>
              <a:t>by</a:t>
            </a:r>
            <a:r>
              <a:rPr kumimoji="1" lang="ja-JP" altLang="en"/>
              <a:t>　</a:t>
            </a:r>
            <a:r>
              <a:rPr kumimoji="1" lang="ja-JP" altLang="en-US"/>
              <a:t>株式会社</a:t>
            </a:r>
            <a:r>
              <a:rPr kumimoji="1" lang="en" altLang="ja-JP" dirty="0"/>
              <a:t>BCPJAPAN</a:t>
            </a:r>
            <a:endParaRPr kumimoji="1" lang="ja-JP" altLang="en-US"/>
          </a:p>
        </p:txBody>
      </p:sp>
      <p:sp>
        <p:nvSpPr>
          <p:cNvPr id="5" name="スライド番号プレースホルダー 4">
            <a:extLst>
              <a:ext uri="{FF2B5EF4-FFF2-40B4-BE49-F238E27FC236}">
                <a16:creationId xmlns:a16="http://schemas.microsoft.com/office/drawing/2014/main" id="{2CF09F7E-63FB-BC47-81FE-B724825CDE42}"/>
              </a:ext>
            </a:extLst>
          </p:cNvPr>
          <p:cNvSpPr>
            <a:spLocks noGrp="1"/>
          </p:cNvSpPr>
          <p:nvPr>
            <p:ph type="sldNum" sz="quarter" idx="12"/>
          </p:nvPr>
        </p:nvSpPr>
        <p:spPr/>
        <p:txBody>
          <a:bodyPr/>
          <a:lstStyle/>
          <a:p>
            <a:fld id="{5C8FD7CE-B326-374D-9928-B40B903A20BC}" type="slidenum">
              <a:rPr kumimoji="1" lang="ja-JP" altLang="en-US" smtClean="0"/>
              <a:t>17</a:t>
            </a:fld>
            <a:endParaRPr kumimoji="1" lang="ja-JP" altLang="en-US"/>
          </a:p>
        </p:txBody>
      </p:sp>
    </p:spTree>
    <p:extLst>
      <p:ext uri="{BB962C8B-B14F-4D97-AF65-F5344CB8AC3E}">
        <p14:creationId xmlns:p14="http://schemas.microsoft.com/office/powerpoint/2010/main" val="408322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75F929-458B-0243-AA14-8BC3237149EC}"/>
              </a:ext>
            </a:extLst>
          </p:cNvPr>
          <p:cNvSpPr>
            <a:spLocks noGrp="1"/>
          </p:cNvSpPr>
          <p:nvPr>
            <p:ph type="title"/>
          </p:nvPr>
        </p:nvSpPr>
        <p:spPr>
          <a:xfrm>
            <a:off x="685800" y="209059"/>
            <a:ext cx="7772400" cy="655236"/>
          </a:xfrm>
        </p:spPr>
        <p:txBody>
          <a:bodyPr>
            <a:normAutofit fontScale="90000"/>
          </a:bodyPr>
          <a:lstStyle/>
          <a:p>
            <a:r>
              <a:rPr kumimoji="1" lang="ja-JP" altLang="en-US"/>
              <a:t>事業継続力強化計画</a:t>
            </a:r>
          </a:p>
        </p:txBody>
      </p:sp>
      <p:sp>
        <p:nvSpPr>
          <p:cNvPr id="4" name="フッター プレースホルダー 3">
            <a:extLst>
              <a:ext uri="{FF2B5EF4-FFF2-40B4-BE49-F238E27FC236}">
                <a16:creationId xmlns:a16="http://schemas.microsoft.com/office/drawing/2014/main" id="{6F99A230-56B6-F54D-B871-8260F5FC3C9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92B8D3E4-33F9-0E40-8022-313396D26668}"/>
              </a:ext>
            </a:extLst>
          </p:cNvPr>
          <p:cNvSpPr>
            <a:spLocks noGrp="1"/>
          </p:cNvSpPr>
          <p:nvPr>
            <p:ph type="sldNum" sz="quarter" idx="12"/>
          </p:nvPr>
        </p:nvSpPr>
        <p:spPr/>
        <p:txBody>
          <a:bodyPr/>
          <a:lstStyle/>
          <a:p>
            <a:fld id="{5C8FD7CE-B326-374D-9928-B40B903A20BC}" type="slidenum">
              <a:rPr kumimoji="1" lang="ja-JP" altLang="en-US" smtClean="0"/>
              <a:t>18</a:t>
            </a:fld>
            <a:endParaRPr kumimoji="1" lang="ja-JP" altLang="en-US"/>
          </a:p>
        </p:txBody>
      </p:sp>
      <p:pic>
        <p:nvPicPr>
          <p:cNvPr id="6" name="図 5">
            <a:extLst>
              <a:ext uri="{FF2B5EF4-FFF2-40B4-BE49-F238E27FC236}">
                <a16:creationId xmlns:a16="http://schemas.microsoft.com/office/drawing/2014/main" id="{EE337F31-169E-2747-93BF-EE4C99A25338}"/>
              </a:ext>
            </a:extLst>
          </p:cNvPr>
          <p:cNvPicPr>
            <a:picLocks noChangeAspect="1"/>
          </p:cNvPicPr>
          <p:nvPr/>
        </p:nvPicPr>
        <p:blipFill>
          <a:blip r:embed="rId2"/>
          <a:stretch>
            <a:fillRect/>
          </a:stretch>
        </p:blipFill>
        <p:spPr>
          <a:xfrm>
            <a:off x="2209945" y="1634463"/>
            <a:ext cx="4675849" cy="4638322"/>
          </a:xfrm>
          <a:prstGeom prst="rect">
            <a:avLst/>
          </a:prstGeom>
        </p:spPr>
      </p:pic>
      <p:sp>
        <p:nvSpPr>
          <p:cNvPr id="7" name="テキスト ボックス 6">
            <a:extLst>
              <a:ext uri="{FF2B5EF4-FFF2-40B4-BE49-F238E27FC236}">
                <a16:creationId xmlns:a16="http://schemas.microsoft.com/office/drawing/2014/main" id="{32D408ED-5C9C-0E4C-AD69-214B5B9CCA5E}"/>
              </a:ext>
            </a:extLst>
          </p:cNvPr>
          <p:cNvSpPr txBox="1"/>
          <p:nvPr/>
        </p:nvSpPr>
        <p:spPr>
          <a:xfrm>
            <a:off x="289021" y="1031831"/>
            <a:ext cx="8517698" cy="400110"/>
          </a:xfrm>
          <a:prstGeom prst="rect">
            <a:avLst/>
          </a:prstGeom>
          <a:noFill/>
          <a:ln>
            <a:solidFill>
              <a:schemeClr val="accent1"/>
            </a:solidFill>
          </a:ln>
        </p:spPr>
        <p:txBody>
          <a:bodyPr wrap="square" rtlCol="0">
            <a:spAutoFit/>
          </a:bodyPr>
          <a:lstStyle/>
          <a:p>
            <a:pPr algn="ctr"/>
            <a:r>
              <a:rPr lang="ja-JP" altLang="en-US" sz="2000"/>
              <a:t>マークを名刺やホームページ・広報に使える</a:t>
            </a:r>
            <a:endParaRPr kumimoji="1" lang="ja-JP" altLang="en-US" sz="2000"/>
          </a:p>
        </p:txBody>
      </p:sp>
      <p:sp>
        <p:nvSpPr>
          <p:cNvPr id="8" name="円形吹き出し 7">
            <a:extLst>
              <a:ext uri="{FF2B5EF4-FFF2-40B4-BE49-F238E27FC236}">
                <a16:creationId xmlns:a16="http://schemas.microsoft.com/office/drawing/2014/main" id="{3AA34F34-6460-AB41-A495-83D4C3CB4DE2}"/>
              </a:ext>
            </a:extLst>
          </p:cNvPr>
          <p:cNvSpPr/>
          <p:nvPr/>
        </p:nvSpPr>
        <p:spPr>
          <a:xfrm>
            <a:off x="6885795" y="1836311"/>
            <a:ext cx="1837582" cy="20075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今回</a:t>
            </a:r>
            <a:endParaRPr lang="en-US" altLang="ja-JP" sz="2400" dirty="0"/>
          </a:p>
          <a:p>
            <a:pPr algn="ctr"/>
            <a:r>
              <a:rPr lang="ja-JP" altLang="en-US" sz="2400"/>
              <a:t>これも同時に申請</a:t>
            </a:r>
            <a:endParaRPr lang="en-US" altLang="ja-JP" sz="2400" dirty="0"/>
          </a:p>
        </p:txBody>
      </p:sp>
      <p:sp>
        <p:nvSpPr>
          <p:cNvPr id="3" name="テキスト ボックス 2">
            <a:extLst>
              <a:ext uri="{FF2B5EF4-FFF2-40B4-BE49-F238E27FC236}">
                <a16:creationId xmlns:a16="http://schemas.microsoft.com/office/drawing/2014/main" id="{C3C39D8E-6711-3F4D-AEB8-1F55CF1C7FD1}"/>
              </a:ext>
            </a:extLst>
          </p:cNvPr>
          <p:cNvSpPr txBox="1"/>
          <p:nvPr/>
        </p:nvSpPr>
        <p:spPr>
          <a:xfrm>
            <a:off x="4457700" y="1468845"/>
            <a:ext cx="342903" cy="584775"/>
          </a:xfrm>
          <a:prstGeom prst="rect">
            <a:avLst/>
          </a:prstGeom>
          <a:solidFill>
            <a:schemeClr val="bg1"/>
          </a:solidFill>
        </p:spPr>
        <p:txBody>
          <a:bodyPr wrap="square" rtlCol="0" anchor="b">
            <a:spAutoFit/>
          </a:bodyPr>
          <a:lstStyle/>
          <a:p>
            <a:pPr algn="ctr"/>
            <a:r>
              <a:rPr kumimoji="1" lang="ja-JP" altLang="en-US" sz="3200"/>
              <a:t>３</a:t>
            </a:r>
          </a:p>
        </p:txBody>
      </p:sp>
    </p:spTree>
    <p:extLst>
      <p:ext uri="{BB962C8B-B14F-4D97-AF65-F5344CB8AC3E}">
        <p14:creationId xmlns:p14="http://schemas.microsoft.com/office/powerpoint/2010/main" val="418456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21EE3E3-C2BC-1C4F-B5B5-B3D697D154B3}"/>
              </a:ext>
            </a:extLst>
          </p:cNvPr>
          <p:cNvSpPr>
            <a:spLocks noGrp="1"/>
          </p:cNvSpPr>
          <p:nvPr>
            <p:ph type="sldNum" sz="quarter" idx="12"/>
          </p:nvPr>
        </p:nvSpPr>
        <p:spPr/>
        <p:txBody>
          <a:bodyPr/>
          <a:lstStyle/>
          <a:p>
            <a:fld id="{473D7ADE-9824-2A42-9A6D-AF8C08751E73}" type="slidenum">
              <a:rPr lang="ja-JP" altLang="en-US" smtClean="0"/>
              <a:pPr/>
              <a:t>19</a:t>
            </a:fld>
            <a:endParaRPr lang="ja-JP" altLang="en-US"/>
          </a:p>
        </p:txBody>
      </p:sp>
      <p:pic>
        <p:nvPicPr>
          <p:cNvPr id="3" name="図 2">
            <a:extLst>
              <a:ext uri="{FF2B5EF4-FFF2-40B4-BE49-F238E27FC236}">
                <a16:creationId xmlns:a16="http://schemas.microsoft.com/office/drawing/2014/main" id="{DCE882AB-102E-ED42-87E9-0B5F47FD9137}"/>
              </a:ext>
            </a:extLst>
          </p:cNvPr>
          <p:cNvPicPr>
            <a:picLocks noChangeAspect="1"/>
          </p:cNvPicPr>
          <p:nvPr/>
        </p:nvPicPr>
        <p:blipFill>
          <a:blip r:embed="rId2"/>
          <a:stretch>
            <a:fillRect/>
          </a:stretch>
        </p:blipFill>
        <p:spPr>
          <a:xfrm>
            <a:off x="104931" y="216685"/>
            <a:ext cx="8769246" cy="6139665"/>
          </a:xfrm>
          <a:prstGeom prst="rect">
            <a:avLst/>
          </a:prstGeom>
          <a:ln>
            <a:noFill/>
          </a:ln>
          <a:effectLst>
            <a:outerShdw blurRad="292100" dist="139700" dir="2700000" algn="tl" rotWithShape="0">
              <a:srgbClr val="333333">
                <a:alpha val="65000"/>
              </a:srgbClr>
            </a:outerShdw>
          </a:effectLst>
        </p:spPr>
      </p:pic>
      <p:sp>
        <p:nvSpPr>
          <p:cNvPr id="4" name="円/楕円 3">
            <a:extLst>
              <a:ext uri="{FF2B5EF4-FFF2-40B4-BE49-F238E27FC236}">
                <a16:creationId xmlns:a16="http://schemas.microsoft.com/office/drawing/2014/main" id="{CA77B66F-BE32-3747-88D4-5328BA1EF700}"/>
              </a:ext>
            </a:extLst>
          </p:cNvPr>
          <p:cNvSpPr/>
          <p:nvPr/>
        </p:nvSpPr>
        <p:spPr>
          <a:xfrm>
            <a:off x="104931"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円/楕円 5">
            <a:extLst>
              <a:ext uri="{FF2B5EF4-FFF2-40B4-BE49-F238E27FC236}">
                <a16:creationId xmlns:a16="http://schemas.microsoft.com/office/drawing/2014/main" id="{0C23EB59-C018-C744-BBA4-A4113704A573}"/>
              </a:ext>
            </a:extLst>
          </p:cNvPr>
          <p:cNvSpPr/>
          <p:nvPr/>
        </p:nvSpPr>
        <p:spPr>
          <a:xfrm>
            <a:off x="4853466"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円/楕円 6">
            <a:extLst>
              <a:ext uri="{FF2B5EF4-FFF2-40B4-BE49-F238E27FC236}">
                <a16:creationId xmlns:a16="http://schemas.microsoft.com/office/drawing/2014/main" id="{F809768A-0117-264E-A39D-63F3DD5983B0}"/>
              </a:ext>
            </a:extLst>
          </p:cNvPr>
          <p:cNvSpPr/>
          <p:nvPr/>
        </p:nvSpPr>
        <p:spPr>
          <a:xfrm>
            <a:off x="149546" y="3071974"/>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a:extLst>
              <a:ext uri="{FF2B5EF4-FFF2-40B4-BE49-F238E27FC236}">
                <a16:creationId xmlns:a16="http://schemas.microsoft.com/office/drawing/2014/main" id="{0DB1237C-A376-EE4B-87EA-ADC5D1DCE70C}"/>
              </a:ext>
            </a:extLst>
          </p:cNvPr>
          <p:cNvSpPr/>
          <p:nvPr/>
        </p:nvSpPr>
        <p:spPr>
          <a:xfrm>
            <a:off x="4292082" y="3638939"/>
            <a:ext cx="4582095" cy="2717410"/>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フッター プレースホルダー 4">
            <a:extLst>
              <a:ext uri="{FF2B5EF4-FFF2-40B4-BE49-F238E27FC236}">
                <a16:creationId xmlns:a16="http://schemas.microsoft.com/office/drawing/2014/main" id="{F4059D46-3C92-4740-9691-10E695D3650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27111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23D67E-FC54-A640-9FC6-ADDB28181764}"/>
              </a:ext>
            </a:extLst>
          </p:cNvPr>
          <p:cNvSpPr>
            <a:spLocks noGrp="1"/>
          </p:cNvSpPr>
          <p:nvPr>
            <p:ph type="title"/>
          </p:nvPr>
        </p:nvSpPr>
        <p:spPr/>
        <p:txBody>
          <a:bodyPr/>
          <a:lstStyle/>
          <a:p>
            <a:r>
              <a:rPr kumimoji="1" lang="en-US" altLang="ja-JP" dirty="0"/>
              <a:t>BCP</a:t>
            </a:r>
            <a:r>
              <a:rPr kumimoji="1" lang="ja-JP" altLang="en-US"/>
              <a:t>とは何か？</a:t>
            </a:r>
          </a:p>
        </p:txBody>
      </p:sp>
      <p:sp>
        <p:nvSpPr>
          <p:cNvPr id="3" name="コンテンツ プレースホルダー 2">
            <a:extLst>
              <a:ext uri="{FF2B5EF4-FFF2-40B4-BE49-F238E27FC236}">
                <a16:creationId xmlns:a16="http://schemas.microsoft.com/office/drawing/2014/main" id="{42F2D872-9B9B-7C4F-AF8F-82EFD12A8B01}"/>
              </a:ext>
            </a:extLst>
          </p:cNvPr>
          <p:cNvSpPr>
            <a:spLocks noGrp="1"/>
          </p:cNvSpPr>
          <p:nvPr>
            <p:ph idx="1"/>
          </p:nvPr>
        </p:nvSpPr>
        <p:spPr>
          <a:xfrm>
            <a:off x="685800" y="4070495"/>
            <a:ext cx="7772400" cy="1265259"/>
          </a:xfrm>
        </p:spPr>
        <p:txBody>
          <a:bodyPr>
            <a:normAutofit/>
          </a:bodyPr>
          <a:lstStyle/>
          <a:p>
            <a:pPr algn="ctr"/>
            <a:r>
              <a:rPr lang="en" altLang="ja-JP" sz="3600" dirty="0">
                <a:solidFill>
                  <a:srgbClr val="0070C0"/>
                </a:solidFill>
              </a:rPr>
              <a:t>Business Continuity Plan</a:t>
            </a:r>
          </a:p>
          <a:p>
            <a:pPr algn="ctr"/>
            <a:r>
              <a:rPr kumimoji="1" lang="ja-JP" altLang="en-US" sz="3600">
                <a:solidFill>
                  <a:srgbClr val="0070C0"/>
                </a:solidFill>
              </a:rPr>
              <a:t>事業　　継続　　計画</a:t>
            </a:r>
            <a:endParaRPr kumimoji="1" lang="en-US" altLang="ja-JP" sz="3600" dirty="0">
              <a:solidFill>
                <a:srgbClr val="0070C0"/>
              </a:solidFill>
            </a:endParaRPr>
          </a:p>
          <a:p>
            <a:pPr algn="ctr"/>
            <a:endParaRPr kumimoji="1" lang="ja-JP" altLang="en-US" sz="3600">
              <a:solidFill>
                <a:srgbClr val="0070C0"/>
              </a:solidFill>
            </a:endParaRPr>
          </a:p>
        </p:txBody>
      </p:sp>
      <p:sp>
        <p:nvSpPr>
          <p:cNvPr id="4" name="フッター プレースホルダー 3">
            <a:extLst>
              <a:ext uri="{FF2B5EF4-FFF2-40B4-BE49-F238E27FC236}">
                <a16:creationId xmlns:a16="http://schemas.microsoft.com/office/drawing/2014/main" id="{5362F655-3AC4-5541-8D20-7ECBB30D4613}"/>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5EFF0E9A-AF3B-7E42-9B43-8C2190C42B7B}"/>
              </a:ext>
            </a:extLst>
          </p:cNvPr>
          <p:cNvSpPr>
            <a:spLocks noGrp="1"/>
          </p:cNvSpPr>
          <p:nvPr>
            <p:ph type="sldNum" sz="quarter" idx="12"/>
          </p:nvPr>
        </p:nvSpPr>
        <p:spPr/>
        <p:txBody>
          <a:bodyPr/>
          <a:lstStyle/>
          <a:p>
            <a:fld id="{5C8FD7CE-B326-374D-9928-B40B903A20BC}" type="slidenum">
              <a:rPr kumimoji="1" lang="ja-JP" altLang="en-US" smtClean="0"/>
              <a:t>2</a:t>
            </a:fld>
            <a:endParaRPr kumimoji="1" lang="ja-JP" altLang="en-US"/>
          </a:p>
        </p:txBody>
      </p:sp>
      <p:sp>
        <p:nvSpPr>
          <p:cNvPr id="6" name="正方形/長方形 5">
            <a:extLst>
              <a:ext uri="{FF2B5EF4-FFF2-40B4-BE49-F238E27FC236}">
                <a16:creationId xmlns:a16="http://schemas.microsoft.com/office/drawing/2014/main" id="{DE30C14C-28EE-AB4B-B599-39544852BF3C}"/>
              </a:ext>
            </a:extLst>
          </p:cNvPr>
          <p:cNvSpPr/>
          <p:nvPr/>
        </p:nvSpPr>
        <p:spPr>
          <a:xfrm>
            <a:off x="685800" y="2093976"/>
            <a:ext cx="7772400" cy="1569660"/>
          </a:xfrm>
          <a:prstGeom prst="rect">
            <a:avLst/>
          </a:prstGeom>
        </p:spPr>
        <p:txBody>
          <a:bodyPr wrap="square">
            <a:spAutoFit/>
          </a:bodyPr>
          <a:lstStyle/>
          <a:p>
            <a:pPr algn="ctr"/>
            <a:r>
              <a:rPr lang="ja-JP" altLang="en-US" sz="2400">
                <a:solidFill>
                  <a:srgbClr val="333333"/>
                </a:solidFill>
                <a:latin typeface="Noto Sans JP"/>
              </a:rPr>
              <a:t>会社経営を脅かすような何らかの事象が起きても</a:t>
            </a:r>
            <a:endParaRPr lang="en-US" altLang="ja-JP" sz="2400" dirty="0">
              <a:solidFill>
                <a:srgbClr val="333333"/>
              </a:solidFill>
              <a:latin typeface="Noto Sans JP"/>
            </a:endParaRPr>
          </a:p>
          <a:p>
            <a:pPr algn="ctr"/>
            <a:r>
              <a:rPr lang="ja-JP" altLang="en-US" sz="2400">
                <a:solidFill>
                  <a:srgbClr val="333333"/>
                </a:solidFill>
                <a:latin typeface="Noto Sans JP"/>
              </a:rPr>
              <a:t>重要な業務が継続できる方策を用意し、</a:t>
            </a:r>
            <a:endParaRPr lang="en-US" altLang="ja-JP" sz="2400" dirty="0">
              <a:solidFill>
                <a:srgbClr val="333333"/>
              </a:solidFill>
              <a:latin typeface="Noto Sans JP"/>
            </a:endParaRPr>
          </a:p>
          <a:p>
            <a:pPr algn="ctr"/>
            <a:r>
              <a:rPr lang="ja-JP" altLang="en-US" sz="2400">
                <a:solidFill>
                  <a:srgbClr val="333333"/>
                </a:solidFill>
                <a:latin typeface="Noto Sans JP"/>
              </a:rPr>
              <a:t>生き延びることができるようにしておくための</a:t>
            </a:r>
            <a:endParaRPr lang="en-US" altLang="ja-JP" sz="2400" dirty="0">
              <a:solidFill>
                <a:srgbClr val="333333"/>
              </a:solidFill>
              <a:latin typeface="Noto Sans JP"/>
            </a:endParaRPr>
          </a:p>
          <a:p>
            <a:pPr algn="ctr"/>
            <a:r>
              <a:rPr lang="ja-JP" altLang="en-US" sz="2400">
                <a:solidFill>
                  <a:srgbClr val="333333"/>
                </a:solidFill>
                <a:latin typeface="Noto Sans JP"/>
              </a:rPr>
              <a:t>戦略を記述した計画書です。</a:t>
            </a:r>
            <a:endParaRPr lang="ja-JP" altLang="en-US" sz="2400"/>
          </a:p>
        </p:txBody>
      </p:sp>
    </p:spTree>
    <p:extLst>
      <p:ext uri="{BB962C8B-B14F-4D97-AF65-F5344CB8AC3E}">
        <p14:creationId xmlns:p14="http://schemas.microsoft.com/office/powerpoint/2010/main" val="22336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77703B-7B95-7C4E-9653-B7FCF1F8AA96}"/>
              </a:ext>
            </a:extLst>
          </p:cNvPr>
          <p:cNvSpPr>
            <a:spLocks noGrp="1"/>
          </p:cNvSpPr>
          <p:nvPr>
            <p:ph type="title"/>
          </p:nvPr>
        </p:nvSpPr>
        <p:spPr/>
        <p:txBody>
          <a:bodyPr/>
          <a:lstStyle/>
          <a:p>
            <a:r>
              <a:rPr kumimoji="1" lang="ja-JP" altLang="en-US"/>
              <a:t>事業継続力強化計画</a:t>
            </a:r>
          </a:p>
        </p:txBody>
      </p:sp>
      <p:sp>
        <p:nvSpPr>
          <p:cNvPr id="3" name="コンテンツ プレースホルダー 2">
            <a:extLst>
              <a:ext uri="{FF2B5EF4-FFF2-40B4-BE49-F238E27FC236}">
                <a16:creationId xmlns:a16="http://schemas.microsoft.com/office/drawing/2014/main" id="{4883B6C8-CAA2-834D-81AA-9D9288C330D3}"/>
              </a:ext>
            </a:extLst>
          </p:cNvPr>
          <p:cNvSpPr>
            <a:spLocks noGrp="1"/>
          </p:cNvSpPr>
          <p:nvPr>
            <p:ph idx="1"/>
          </p:nvPr>
        </p:nvSpPr>
        <p:spPr/>
        <p:txBody>
          <a:bodyPr/>
          <a:lstStyle/>
          <a:p>
            <a:r>
              <a:rPr lang="ja-JP" altLang="en-US"/>
              <a:t>日本における</a:t>
            </a:r>
            <a:r>
              <a:rPr kumimoji="1" lang="ja-JP" altLang="en-US"/>
              <a:t>今までの認定で一番多くの申し込み</a:t>
            </a:r>
            <a:endParaRPr kumimoji="1" lang="en-US" altLang="ja-JP" dirty="0"/>
          </a:p>
          <a:p>
            <a:r>
              <a:rPr kumimoji="1" lang="ja-JP" altLang="en-US"/>
              <a:t>様式（</a:t>
            </a:r>
            <a:r>
              <a:rPr lang="en-US" altLang="ja-JP" dirty="0"/>
              <a:t>W</a:t>
            </a:r>
            <a:r>
              <a:rPr kumimoji="1" lang="en-US" altLang="ja-JP" dirty="0"/>
              <a:t>ord</a:t>
            </a:r>
            <a:r>
              <a:rPr kumimoji="1" lang="ja-JP" altLang="en-US"/>
              <a:t>）をダウンロード、それに記入して提出</a:t>
            </a:r>
            <a:endParaRPr kumimoji="1" lang="en-US" altLang="ja-JP" dirty="0"/>
          </a:p>
          <a:p>
            <a:r>
              <a:rPr lang="en-US" altLang="ja-JP" dirty="0"/>
              <a:t>WEB</a:t>
            </a:r>
            <a:r>
              <a:rPr lang="ja-JP" altLang="en-US"/>
              <a:t>による電子申請も</a:t>
            </a:r>
            <a:r>
              <a:rPr lang="en-US" altLang="ja-JP" dirty="0"/>
              <a:t>2021</a:t>
            </a:r>
            <a:r>
              <a:rPr lang="ja-JP" altLang="en-US"/>
              <a:t>年より開始された</a:t>
            </a:r>
            <a:endParaRPr kumimoji="1" lang="en-US" altLang="ja-JP" dirty="0"/>
          </a:p>
          <a:p>
            <a:r>
              <a:rPr lang="ja-JP" altLang="en-US"/>
              <a:t>提出後にメールで訂正指示などがあり約４５日で認定</a:t>
            </a:r>
            <a:endParaRPr lang="en-US" altLang="ja-JP" dirty="0"/>
          </a:p>
          <a:p>
            <a:r>
              <a:rPr kumimoji="1" lang="ja-JP" altLang="en-US"/>
              <a:t>政府が中小企業に最低限の準備をして欲しいから策定された</a:t>
            </a:r>
            <a:endParaRPr kumimoji="1" lang="en-US" altLang="ja-JP" dirty="0"/>
          </a:p>
          <a:p>
            <a:r>
              <a:rPr lang="en" altLang="ja-JP" dirty="0"/>
              <a:t>BCP</a:t>
            </a:r>
            <a:r>
              <a:rPr lang="ja-JP" altLang="en-US"/>
              <a:t>よりも取り組みやすい、防災・減災対策の第一歩と位置付け</a:t>
            </a:r>
            <a:endParaRPr lang="en-US" altLang="ja-JP" dirty="0"/>
          </a:p>
          <a:p>
            <a:r>
              <a:rPr lang="ja-JP" altLang="en-US"/>
              <a:t>中小企業の事業活動の継続に資するための中小企業等経営強化法等の一部を改正する法律（中小企業強靱化法）による</a:t>
            </a:r>
          </a:p>
          <a:p>
            <a:pPr marL="0" indent="0">
              <a:buNone/>
            </a:pPr>
            <a:endParaRPr kumimoji="1" lang="ja-JP" altLang="en-US"/>
          </a:p>
        </p:txBody>
      </p:sp>
      <p:sp>
        <p:nvSpPr>
          <p:cNvPr id="4" name="フッター プレースホルダー 3">
            <a:extLst>
              <a:ext uri="{FF2B5EF4-FFF2-40B4-BE49-F238E27FC236}">
                <a16:creationId xmlns:a16="http://schemas.microsoft.com/office/drawing/2014/main" id="{7B547CBA-70FA-5344-A836-904358B18E6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45FE970A-780F-B948-930B-F709EF2628B2}"/>
              </a:ext>
            </a:extLst>
          </p:cNvPr>
          <p:cNvSpPr>
            <a:spLocks noGrp="1"/>
          </p:cNvSpPr>
          <p:nvPr>
            <p:ph type="sldNum" sz="quarter" idx="12"/>
          </p:nvPr>
        </p:nvSpPr>
        <p:spPr/>
        <p:txBody>
          <a:bodyPr/>
          <a:lstStyle/>
          <a:p>
            <a:fld id="{5C8FD7CE-B326-374D-9928-B40B903A20BC}" type="slidenum">
              <a:rPr kumimoji="1" lang="ja-JP" altLang="en-US" smtClean="0"/>
              <a:t>20</a:t>
            </a:fld>
            <a:endParaRPr kumimoji="1" lang="ja-JP" altLang="en-US"/>
          </a:p>
        </p:txBody>
      </p:sp>
      <p:pic>
        <p:nvPicPr>
          <p:cNvPr id="6" name="図 5">
            <a:extLst>
              <a:ext uri="{FF2B5EF4-FFF2-40B4-BE49-F238E27FC236}">
                <a16:creationId xmlns:a16="http://schemas.microsoft.com/office/drawing/2014/main" id="{6E0AADB0-C928-EC47-960B-DD07B2444832}"/>
              </a:ext>
            </a:extLst>
          </p:cNvPr>
          <p:cNvPicPr>
            <a:picLocks noChangeAspect="1"/>
          </p:cNvPicPr>
          <p:nvPr/>
        </p:nvPicPr>
        <p:blipFill>
          <a:blip r:embed="rId2"/>
          <a:stretch>
            <a:fillRect/>
          </a:stretch>
        </p:blipFill>
        <p:spPr>
          <a:xfrm>
            <a:off x="6618284" y="288883"/>
            <a:ext cx="2345122" cy="2326301"/>
          </a:xfrm>
          <a:prstGeom prst="rect">
            <a:avLst/>
          </a:prstGeom>
        </p:spPr>
      </p:pic>
    </p:spTree>
    <p:extLst>
      <p:ext uri="{BB962C8B-B14F-4D97-AF65-F5344CB8AC3E}">
        <p14:creationId xmlns:p14="http://schemas.microsoft.com/office/powerpoint/2010/main" val="29400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6EF9AB1-ADBC-2A4E-8634-49703B9782F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643F17E2-B026-324B-94A0-67235616FB27}"/>
              </a:ext>
            </a:extLst>
          </p:cNvPr>
          <p:cNvSpPr>
            <a:spLocks noGrp="1"/>
          </p:cNvSpPr>
          <p:nvPr>
            <p:ph type="sldNum" sz="quarter" idx="12"/>
          </p:nvPr>
        </p:nvSpPr>
        <p:spPr/>
        <p:txBody>
          <a:bodyPr/>
          <a:lstStyle/>
          <a:p>
            <a:fld id="{5C8FD7CE-B326-374D-9928-B40B903A20BC}" type="slidenum">
              <a:rPr kumimoji="1" lang="ja-JP" altLang="en-US" smtClean="0"/>
              <a:t>21</a:t>
            </a:fld>
            <a:endParaRPr kumimoji="1" lang="ja-JP" altLang="en-US"/>
          </a:p>
        </p:txBody>
      </p:sp>
      <p:pic>
        <p:nvPicPr>
          <p:cNvPr id="5" name="図 4">
            <a:extLst>
              <a:ext uri="{FF2B5EF4-FFF2-40B4-BE49-F238E27FC236}">
                <a16:creationId xmlns:a16="http://schemas.microsoft.com/office/drawing/2014/main" id="{19A15C3C-37A9-3E49-B9CB-8018BF709CC9}"/>
              </a:ext>
            </a:extLst>
          </p:cNvPr>
          <p:cNvPicPr>
            <a:picLocks noChangeAspect="1"/>
          </p:cNvPicPr>
          <p:nvPr/>
        </p:nvPicPr>
        <p:blipFill>
          <a:blip r:embed="rId4"/>
          <a:stretch>
            <a:fillRect/>
          </a:stretch>
        </p:blipFill>
        <p:spPr>
          <a:xfrm>
            <a:off x="400927" y="681374"/>
            <a:ext cx="7877997" cy="5591412"/>
          </a:xfrm>
          <a:prstGeom prst="rect">
            <a:avLst/>
          </a:prstGeom>
          <a:ln>
            <a:noFill/>
          </a:ln>
          <a:effectLst>
            <a:outerShdw blurRad="292100" dist="139700" dir="2700000" algn="tl" rotWithShape="0">
              <a:srgbClr val="333333">
                <a:alpha val="65000"/>
              </a:srgbClr>
            </a:outerShdw>
          </a:effectLst>
        </p:spPr>
      </p:pic>
      <p:sp>
        <p:nvSpPr>
          <p:cNvPr id="6" name="タイトル 1">
            <a:extLst>
              <a:ext uri="{FF2B5EF4-FFF2-40B4-BE49-F238E27FC236}">
                <a16:creationId xmlns:a16="http://schemas.microsoft.com/office/drawing/2014/main" id="{56F7525F-E178-E044-A381-500E23FB0841}"/>
              </a:ext>
            </a:extLst>
          </p:cNvPr>
          <p:cNvSpPr txBox="1">
            <a:spLocks/>
          </p:cNvSpPr>
          <p:nvPr/>
        </p:nvSpPr>
        <p:spPr>
          <a:xfrm>
            <a:off x="710946" y="121377"/>
            <a:ext cx="7772400" cy="692814"/>
          </a:xfrm>
          <a:prstGeom prst="rect">
            <a:avLst/>
          </a:prstGeom>
        </p:spPr>
        <p:txBody>
          <a:bodyPr>
            <a:normAutofit fontScale="97500"/>
          </a:bodyPr>
          <a:lstStyle>
            <a:lvl1pPr algn="l" defTabSz="914400" rtl="0" eaLnBrk="1" latinLnBrk="0" hangingPunct="1">
              <a:lnSpc>
                <a:spcPct val="90000"/>
              </a:lnSpc>
              <a:spcBef>
                <a:spcPct val="0"/>
              </a:spcBef>
              <a:buNone/>
              <a:defRPr kumimoji="1" sz="4200" b="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4400">
                <a:solidFill>
                  <a:schemeClr val="dk1"/>
                </a:solidFill>
              </a:rPr>
              <a:t>中小企業</a:t>
            </a:r>
            <a:r>
              <a:rPr lang="en" altLang="ja-JP" sz="4400" dirty="0">
                <a:solidFill>
                  <a:schemeClr val="dk1"/>
                </a:solidFill>
              </a:rPr>
              <a:t>BCP</a:t>
            </a:r>
            <a:r>
              <a:rPr lang="ja-JP" altLang="en-US" sz="4400">
                <a:solidFill>
                  <a:schemeClr val="dk1"/>
                </a:solidFill>
              </a:rPr>
              <a:t>策定運用指針</a:t>
            </a:r>
            <a:endParaRPr lang="ja-JP" altLang="en-US"/>
          </a:p>
        </p:txBody>
      </p:sp>
      <p:pic>
        <p:nvPicPr>
          <p:cNvPr id="4" name="IMG_4347">
            <a:hlinkClick r:id="" action="ppaction://media"/>
            <a:extLst>
              <a:ext uri="{FF2B5EF4-FFF2-40B4-BE49-F238E27FC236}">
                <a16:creationId xmlns:a16="http://schemas.microsoft.com/office/drawing/2014/main" id="{B1E7F0A7-C660-9D42-B7B7-2A7D0643D3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91903" y="4304072"/>
            <a:ext cx="2238305" cy="1765147"/>
          </a:xfrm>
          <a:prstGeom prst="rect">
            <a:avLst/>
          </a:prstGeom>
        </p:spPr>
      </p:pic>
      <p:sp>
        <p:nvSpPr>
          <p:cNvPr id="7" name="円形吹き出し 6">
            <a:extLst>
              <a:ext uri="{FF2B5EF4-FFF2-40B4-BE49-F238E27FC236}">
                <a16:creationId xmlns:a16="http://schemas.microsoft.com/office/drawing/2014/main" id="{34A3A33C-A7D0-F34F-858F-C902E4469CBD}"/>
              </a:ext>
            </a:extLst>
          </p:cNvPr>
          <p:cNvSpPr/>
          <p:nvPr/>
        </p:nvSpPr>
        <p:spPr>
          <a:xfrm>
            <a:off x="6807201" y="0"/>
            <a:ext cx="2336800" cy="1524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a:t>申請で登録</a:t>
            </a:r>
            <a:endParaRPr lang="en-US" altLang="ja-JP" sz="2200" dirty="0"/>
          </a:p>
          <a:p>
            <a:pPr algn="ctr"/>
            <a:r>
              <a:rPr lang="ja-JP" altLang="en-US" sz="2200"/>
              <a:t>学べます</a:t>
            </a:r>
            <a:endParaRPr lang="en-US" altLang="ja-JP" sz="2200" dirty="0"/>
          </a:p>
        </p:txBody>
      </p:sp>
    </p:spTree>
    <p:extLst>
      <p:ext uri="{BB962C8B-B14F-4D97-AF65-F5344CB8AC3E}">
        <p14:creationId xmlns:p14="http://schemas.microsoft.com/office/powerpoint/2010/main" val="25492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5808BC-4106-6942-95B3-911CEEA666CC}"/>
              </a:ext>
            </a:extLst>
          </p:cNvPr>
          <p:cNvSpPr>
            <a:spLocks noGrp="1"/>
          </p:cNvSpPr>
          <p:nvPr>
            <p:ph type="title"/>
          </p:nvPr>
        </p:nvSpPr>
        <p:spPr/>
        <p:txBody>
          <a:bodyPr/>
          <a:lstStyle/>
          <a:p>
            <a:r>
              <a:rPr lang="ja-JP" altLang="en-US"/>
              <a:t>国土交通省　建設</a:t>
            </a:r>
            <a:r>
              <a:rPr lang="en-US" altLang="ja-JP" dirty="0"/>
              <a:t>BCP</a:t>
            </a:r>
            <a:endParaRPr kumimoji="1" lang="ja-JP" altLang="en-US"/>
          </a:p>
        </p:txBody>
      </p:sp>
      <p:sp>
        <p:nvSpPr>
          <p:cNvPr id="3" name="コンテンツ プレースホルダー 2">
            <a:extLst>
              <a:ext uri="{FF2B5EF4-FFF2-40B4-BE49-F238E27FC236}">
                <a16:creationId xmlns:a16="http://schemas.microsoft.com/office/drawing/2014/main" id="{466D7E7C-89D0-1B4D-9CEF-04E93472471F}"/>
              </a:ext>
            </a:extLst>
          </p:cNvPr>
          <p:cNvSpPr>
            <a:spLocks noGrp="1"/>
          </p:cNvSpPr>
          <p:nvPr>
            <p:ph idx="1"/>
          </p:nvPr>
        </p:nvSpPr>
        <p:spPr/>
        <p:txBody>
          <a:bodyPr/>
          <a:lstStyle/>
          <a:p>
            <a:r>
              <a:rPr kumimoji="1" lang="ja-JP" altLang="en-US"/>
              <a:t>稚拙な場合は取り下げで一年間再提出できない</a:t>
            </a:r>
            <a:endParaRPr kumimoji="1" lang="en-US" altLang="ja-JP" dirty="0"/>
          </a:p>
          <a:p>
            <a:r>
              <a:rPr lang="ja-JP" altLang="en-US"/>
              <a:t>申請用紙の様式「</a:t>
            </a:r>
            <a:r>
              <a:rPr lang="en-US" altLang="ja-JP" dirty="0"/>
              <a:t>Word</a:t>
            </a:r>
            <a:r>
              <a:rPr lang="ja-JP" altLang="en-US"/>
              <a:t>：</a:t>
            </a:r>
            <a:r>
              <a:rPr lang="ja-JP" altLang="ja-JP"/>
              <a:t>建設会社における災害時の事業継続力認定</a:t>
            </a:r>
            <a:r>
              <a:rPr lang="ja-JP" altLang="en-US"/>
              <a:t>　</a:t>
            </a:r>
            <a:r>
              <a:rPr lang="ja-JP" altLang="ja-JP"/>
              <a:t>認定申込書</a:t>
            </a:r>
            <a:r>
              <a:rPr lang="en-US" altLang="ja-JP" dirty="0"/>
              <a:t>( </a:t>
            </a:r>
            <a:r>
              <a:rPr lang="ja-JP" altLang="ja-JP"/>
              <a:t>新規 ・ 継続 </a:t>
            </a:r>
            <a:r>
              <a:rPr lang="en-US" altLang="ja-JP" dirty="0"/>
              <a:t>)</a:t>
            </a:r>
            <a:r>
              <a:rPr lang="ja-JP" altLang="en-US"/>
              <a:t>」がダウンロードが必要</a:t>
            </a:r>
            <a:endParaRPr lang="en-US" altLang="ja-JP" dirty="0"/>
          </a:p>
          <a:p>
            <a:r>
              <a:rPr lang="en-US" altLang="ja-JP" dirty="0"/>
              <a:t>BCP</a:t>
            </a:r>
            <a:r>
              <a:rPr lang="ja-JP" altLang="en-US"/>
              <a:t>様式はフォーマットはなく自由です（販売しています）</a:t>
            </a:r>
            <a:endParaRPr lang="en-US" altLang="ja-JP" dirty="0"/>
          </a:p>
          <a:p>
            <a:r>
              <a:rPr lang="ja-JP" altLang="en-US"/>
              <a:t>各地方整備局でチェックリストが異なる</a:t>
            </a:r>
            <a:endParaRPr lang="en-US" altLang="ja-JP" dirty="0"/>
          </a:p>
          <a:p>
            <a:r>
              <a:rPr lang="ja-JP" altLang="en-US"/>
              <a:t>場合により面接の可能性あります</a:t>
            </a:r>
            <a:endParaRPr lang="en-US" altLang="ja-JP" dirty="0"/>
          </a:p>
          <a:p>
            <a:pPr eaLnBrk="0" hangingPunct="0"/>
            <a:r>
              <a:rPr lang="ja-JP" altLang="en-US"/>
              <a:t>３年後に継続更新が必要で、毎年の訓練記録などが必要</a:t>
            </a:r>
            <a:endParaRPr lang="ja-JP" altLang="ja-JP"/>
          </a:p>
          <a:p>
            <a:endParaRPr kumimoji="1" lang="ja-JP" altLang="en-US"/>
          </a:p>
        </p:txBody>
      </p:sp>
      <p:sp>
        <p:nvSpPr>
          <p:cNvPr id="4" name="フッター プレースホルダー 3">
            <a:extLst>
              <a:ext uri="{FF2B5EF4-FFF2-40B4-BE49-F238E27FC236}">
                <a16:creationId xmlns:a16="http://schemas.microsoft.com/office/drawing/2014/main" id="{A841767B-0881-004F-A321-D423D898DF1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47C8052B-1965-3544-9DDD-57D88309E5C5}"/>
              </a:ext>
            </a:extLst>
          </p:cNvPr>
          <p:cNvSpPr>
            <a:spLocks noGrp="1"/>
          </p:cNvSpPr>
          <p:nvPr>
            <p:ph type="sldNum" sz="quarter" idx="12"/>
          </p:nvPr>
        </p:nvSpPr>
        <p:spPr/>
        <p:txBody>
          <a:bodyPr/>
          <a:lstStyle/>
          <a:p>
            <a:fld id="{5C8FD7CE-B326-374D-9928-B40B903A20BC}" type="slidenum">
              <a:rPr kumimoji="1" lang="ja-JP" altLang="en-US" smtClean="0"/>
              <a:t>22</a:t>
            </a:fld>
            <a:endParaRPr kumimoji="1" lang="ja-JP" altLang="en-US"/>
          </a:p>
        </p:txBody>
      </p:sp>
      <p:sp>
        <p:nvSpPr>
          <p:cNvPr id="6" name="円形吹き出し 5">
            <a:extLst>
              <a:ext uri="{FF2B5EF4-FFF2-40B4-BE49-F238E27FC236}">
                <a16:creationId xmlns:a16="http://schemas.microsoft.com/office/drawing/2014/main" id="{D8D29666-0009-3741-BA75-02DAB68D7AA6}"/>
              </a:ext>
            </a:extLst>
          </p:cNvPr>
          <p:cNvSpPr/>
          <p:nvPr/>
        </p:nvSpPr>
        <p:spPr>
          <a:xfrm>
            <a:off x="7044267" y="0"/>
            <a:ext cx="2099733"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建設業は</a:t>
            </a:r>
            <a:endParaRPr lang="en-US" altLang="ja-JP" sz="2400" dirty="0"/>
          </a:p>
          <a:p>
            <a:pPr algn="ctr"/>
            <a:r>
              <a:rPr lang="ja-JP" altLang="en-US" sz="2400"/>
              <a:t>必要</a:t>
            </a:r>
            <a:endParaRPr lang="en-US" altLang="ja-JP" sz="2400" dirty="0"/>
          </a:p>
        </p:txBody>
      </p:sp>
    </p:spTree>
    <p:extLst>
      <p:ext uri="{BB962C8B-B14F-4D97-AF65-F5344CB8AC3E}">
        <p14:creationId xmlns:p14="http://schemas.microsoft.com/office/powerpoint/2010/main" val="42751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8257AD-8068-DD40-871F-5E770A366E20}"/>
              </a:ext>
            </a:extLst>
          </p:cNvPr>
          <p:cNvSpPr>
            <a:spLocks noGrp="1"/>
          </p:cNvSpPr>
          <p:nvPr>
            <p:ph type="sldNum" sz="quarter" idx="12"/>
          </p:nvPr>
        </p:nvSpPr>
        <p:spPr/>
        <p:txBody>
          <a:bodyPr/>
          <a:lstStyle/>
          <a:p>
            <a:fld id="{473D7ADE-9824-2A42-9A6D-AF8C08751E73}" type="slidenum">
              <a:rPr lang="ja-JP" altLang="en-US" smtClean="0"/>
              <a:pPr/>
              <a:t>23</a:t>
            </a:fld>
            <a:endParaRPr lang="ja-JP" altLang="en-US"/>
          </a:p>
        </p:txBody>
      </p:sp>
      <p:sp>
        <p:nvSpPr>
          <p:cNvPr id="4" name="テキスト ボックス 3">
            <a:extLst>
              <a:ext uri="{FF2B5EF4-FFF2-40B4-BE49-F238E27FC236}">
                <a16:creationId xmlns:a16="http://schemas.microsoft.com/office/drawing/2014/main" id="{2B0AD036-2F1D-3C4C-A100-6609C4A90437}"/>
              </a:ext>
            </a:extLst>
          </p:cNvPr>
          <p:cNvSpPr txBox="1"/>
          <p:nvPr/>
        </p:nvSpPr>
        <p:spPr>
          <a:xfrm>
            <a:off x="302452" y="406121"/>
            <a:ext cx="8517698" cy="1077218"/>
          </a:xfrm>
          <a:prstGeom prst="rect">
            <a:avLst/>
          </a:prstGeom>
          <a:noFill/>
          <a:ln>
            <a:solidFill>
              <a:schemeClr val="accent1"/>
            </a:solidFill>
          </a:ln>
        </p:spPr>
        <p:txBody>
          <a:bodyPr wrap="square" rtlCol="0">
            <a:spAutoFit/>
          </a:bodyPr>
          <a:lstStyle/>
          <a:p>
            <a:pPr algn="ctr"/>
            <a:r>
              <a:rPr kumimoji="1" lang="ja-JP" altLang="en-US" sz="3200"/>
              <a:t>レジリエンス認証</a:t>
            </a:r>
            <a:endParaRPr kumimoji="1" lang="en-US" altLang="ja-JP" sz="3200" dirty="0"/>
          </a:p>
          <a:p>
            <a:pPr algn="ctr"/>
            <a:r>
              <a:rPr kumimoji="1" lang="ja-JP" altLang="en-US" sz="3200"/>
              <a:t>の制度が日本にあります。</a:t>
            </a:r>
          </a:p>
        </p:txBody>
      </p:sp>
      <p:pic>
        <p:nvPicPr>
          <p:cNvPr id="6" name="図 5">
            <a:extLst>
              <a:ext uri="{FF2B5EF4-FFF2-40B4-BE49-F238E27FC236}">
                <a16:creationId xmlns:a16="http://schemas.microsoft.com/office/drawing/2014/main" id="{D4F85F9B-2ED1-9049-88FD-DAB4BF4A3B04}"/>
              </a:ext>
            </a:extLst>
          </p:cNvPr>
          <p:cNvPicPr>
            <a:picLocks noChangeAspect="1"/>
          </p:cNvPicPr>
          <p:nvPr/>
        </p:nvPicPr>
        <p:blipFill>
          <a:blip r:embed="rId3"/>
          <a:stretch>
            <a:fillRect/>
          </a:stretch>
        </p:blipFill>
        <p:spPr>
          <a:xfrm>
            <a:off x="0" y="1569288"/>
            <a:ext cx="9144000" cy="3719424"/>
          </a:xfrm>
          <a:prstGeom prst="rect">
            <a:avLst/>
          </a:prstGeom>
        </p:spPr>
      </p:pic>
      <p:grpSp>
        <p:nvGrpSpPr>
          <p:cNvPr id="20" name="グループ化 19">
            <a:extLst>
              <a:ext uri="{FF2B5EF4-FFF2-40B4-BE49-F238E27FC236}">
                <a16:creationId xmlns:a16="http://schemas.microsoft.com/office/drawing/2014/main" id="{ECD002E0-3C19-A14A-A871-BC2779A84326}"/>
              </a:ext>
            </a:extLst>
          </p:cNvPr>
          <p:cNvGrpSpPr/>
          <p:nvPr/>
        </p:nvGrpSpPr>
        <p:grpSpPr>
          <a:xfrm>
            <a:off x="74644" y="3429000"/>
            <a:ext cx="9013373" cy="2843785"/>
            <a:chOff x="74644" y="3429000"/>
            <a:chExt cx="9013373" cy="2843785"/>
          </a:xfrm>
        </p:grpSpPr>
        <p:pic>
          <p:nvPicPr>
            <p:cNvPr id="10" name="図 9">
              <a:extLst>
                <a:ext uri="{FF2B5EF4-FFF2-40B4-BE49-F238E27FC236}">
                  <a16:creationId xmlns:a16="http://schemas.microsoft.com/office/drawing/2014/main" id="{09DDDD65-2BDA-E14F-B307-8E22B092647C}"/>
                </a:ext>
              </a:extLst>
            </p:cNvPr>
            <p:cNvPicPr>
              <a:picLocks noChangeAspect="1"/>
            </p:cNvPicPr>
            <p:nvPr/>
          </p:nvPicPr>
          <p:blipFill>
            <a:blip r:embed="rId4"/>
            <a:stretch>
              <a:fillRect/>
            </a:stretch>
          </p:blipFill>
          <p:spPr>
            <a:xfrm>
              <a:off x="90297" y="5200272"/>
              <a:ext cx="8963406" cy="1072513"/>
            </a:xfrm>
            <a:prstGeom prst="rect">
              <a:avLst/>
            </a:prstGeom>
            <a:ln w="63500">
              <a:solidFill>
                <a:srgbClr val="FF0000"/>
              </a:solidFill>
            </a:ln>
          </p:spPr>
        </p:pic>
        <p:cxnSp>
          <p:nvCxnSpPr>
            <p:cNvPr id="13" name="直線コネクタ 12">
              <a:extLst>
                <a:ext uri="{FF2B5EF4-FFF2-40B4-BE49-F238E27FC236}">
                  <a16:creationId xmlns:a16="http://schemas.microsoft.com/office/drawing/2014/main" id="{A161288F-1ABC-FE44-964F-8DAE9CE73E36}"/>
                </a:ext>
              </a:extLst>
            </p:cNvPr>
            <p:cNvCxnSpPr/>
            <p:nvPr/>
          </p:nvCxnSpPr>
          <p:spPr>
            <a:xfrm flipH="1">
              <a:off x="74644" y="3433665"/>
              <a:ext cx="4516016" cy="17501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5B07BFB-60EE-5D44-A9FE-7C8EF9149247}"/>
                </a:ext>
              </a:extLst>
            </p:cNvPr>
            <p:cNvCxnSpPr>
              <a:cxnSpLocks/>
            </p:cNvCxnSpPr>
            <p:nvPr/>
          </p:nvCxnSpPr>
          <p:spPr>
            <a:xfrm>
              <a:off x="8667393" y="3429000"/>
              <a:ext cx="420624" cy="1738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FE7E5E4-ABBC-AC47-A15F-00F5263F7A4C}"/>
                </a:ext>
              </a:extLst>
            </p:cNvPr>
            <p:cNvCxnSpPr>
              <a:cxnSpLocks/>
            </p:cNvCxnSpPr>
            <p:nvPr/>
          </p:nvCxnSpPr>
          <p:spPr>
            <a:xfrm flipH="1">
              <a:off x="4537687" y="3429000"/>
              <a:ext cx="4073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フッター プレースホルダー 2">
            <a:extLst>
              <a:ext uri="{FF2B5EF4-FFF2-40B4-BE49-F238E27FC236}">
                <a16:creationId xmlns:a16="http://schemas.microsoft.com/office/drawing/2014/main" id="{8014EEC1-3400-E142-A53B-EF0858EF472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1" name="円形吹き出し 10">
            <a:extLst>
              <a:ext uri="{FF2B5EF4-FFF2-40B4-BE49-F238E27FC236}">
                <a16:creationId xmlns:a16="http://schemas.microsoft.com/office/drawing/2014/main" id="{45F5FB3D-2EA3-DA4C-8D8B-71F893DFADD5}"/>
              </a:ext>
            </a:extLst>
          </p:cNvPr>
          <p:cNvSpPr/>
          <p:nvPr/>
        </p:nvSpPr>
        <p:spPr>
          <a:xfrm>
            <a:off x="7044267" y="0"/>
            <a:ext cx="2099733"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難易度が高い</a:t>
            </a:r>
            <a:endParaRPr lang="en-US" altLang="ja-JP" sz="2400" dirty="0"/>
          </a:p>
        </p:txBody>
      </p:sp>
    </p:spTree>
    <p:extLst>
      <p:ext uri="{BB962C8B-B14F-4D97-AF65-F5344CB8AC3E}">
        <p14:creationId xmlns:p14="http://schemas.microsoft.com/office/powerpoint/2010/main" val="137900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A8C613-4CE0-AC43-9193-DDA226E262DB}"/>
              </a:ext>
            </a:extLst>
          </p:cNvPr>
          <p:cNvSpPr>
            <a:spLocks noGrp="1"/>
          </p:cNvSpPr>
          <p:nvPr>
            <p:ph type="title"/>
          </p:nvPr>
        </p:nvSpPr>
        <p:spPr/>
        <p:txBody>
          <a:bodyPr/>
          <a:lstStyle/>
          <a:p>
            <a:r>
              <a:rPr lang="ja-JP" altLang="en-US"/>
              <a:t>レジリエンス認証　メリット</a:t>
            </a:r>
            <a:endParaRPr kumimoji="1" lang="ja-JP" altLang="en-US"/>
          </a:p>
        </p:txBody>
      </p:sp>
      <p:sp>
        <p:nvSpPr>
          <p:cNvPr id="3" name="コンテンツ プレースホルダー 2">
            <a:extLst>
              <a:ext uri="{FF2B5EF4-FFF2-40B4-BE49-F238E27FC236}">
                <a16:creationId xmlns:a16="http://schemas.microsoft.com/office/drawing/2014/main" id="{5282AF1D-52D4-404A-8452-89F211A436FA}"/>
              </a:ext>
            </a:extLst>
          </p:cNvPr>
          <p:cNvSpPr>
            <a:spLocks noGrp="1"/>
          </p:cNvSpPr>
          <p:nvPr>
            <p:ph idx="1"/>
          </p:nvPr>
        </p:nvSpPr>
        <p:spPr/>
        <p:txBody>
          <a:bodyPr/>
          <a:lstStyle/>
          <a:p>
            <a:pPr marL="457200" indent="-457200">
              <a:buFont typeface="+mj-lt"/>
              <a:buAutoNum type="arabicPeriod"/>
            </a:pPr>
            <a:r>
              <a:rPr kumimoji="1" lang="ja-JP" altLang="en-US"/>
              <a:t>災害対応や感染症対応・情報対応など企業が強くなる</a:t>
            </a:r>
            <a:endParaRPr kumimoji="1" lang="en-US" altLang="ja-JP" dirty="0"/>
          </a:p>
          <a:p>
            <a:pPr marL="457200" indent="-457200">
              <a:buFont typeface="+mj-lt"/>
              <a:buAutoNum type="arabicPeriod"/>
            </a:pPr>
            <a:r>
              <a:rPr lang="ja-JP" altLang="en-US"/>
              <a:t>申込時・更新時に専門家からのアドバイスをもらえる</a:t>
            </a:r>
            <a:endParaRPr kumimoji="1" lang="en-US" altLang="ja-JP" dirty="0"/>
          </a:p>
          <a:p>
            <a:pPr marL="457200" indent="-457200">
              <a:buFont typeface="+mj-lt"/>
              <a:buAutoNum type="arabicPeriod"/>
            </a:pPr>
            <a:r>
              <a:rPr kumimoji="1" lang="ja-JP" altLang="en-US"/>
              <a:t>ホームページで社名の公開</a:t>
            </a:r>
            <a:endParaRPr kumimoji="1" lang="en-US" altLang="ja-JP" dirty="0"/>
          </a:p>
          <a:p>
            <a:pPr marL="457200" indent="-457200">
              <a:buFont typeface="+mj-lt"/>
              <a:buAutoNum type="arabicPeriod"/>
            </a:pPr>
            <a:r>
              <a:rPr lang="ja-JP" altLang="en-US"/>
              <a:t>ロゴの使用（ホームページ・名刺・営業ツール）</a:t>
            </a:r>
            <a:endParaRPr lang="en-US" altLang="ja-JP" dirty="0"/>
          </a:p>
          <a:p>
            <a:pPr marL="457200" indent="-457200">
              <a:buFont typeface="+mj-lt"/>
              <a:buAutoNum type="arabicPeriod"/>
            </a:pPr>
            <a:r>
              <a:rPr lang="ja-JP" altLang="en-US"/>
              <a:t>金融機関との交渉</a:t>
            </a:r>
            <a:endParaRPr lang="en-US" altLang="ja-JP" dirty="0"/>
          </a:p>
          <a:p>
            <a:pPr marL="457200" indent="-457200">
              <a:buFont typeface="+mj-lt"/>
              <a:buAutoNum type="arabicPeriod"/>
            </a:pPr>
            <a:r>
              <a:rPr lang="ja-JP" altLang="en-US"/>
              <a:t>金利優遇（確認が必要）</a:t>
            </a:r>
            <a:endParaRPr lang="en-US" altLang="ja-JP" dirty="0"/>
          </a:p>
          <a:p>
            <a:pPr marL="457200" indent="-457200">
              <a:buFont typeface="+mj-lt"/>
              <a:buAutoNum type="arabicPeriod"/>
            </a:pPr>
            <a:r>
              <a:rPr lang="ja-JP" altLang="en-US"/>
              <a:t>国土強靱化に関するセミナー・シンポジウムに関する情報が優先的に配信される</a:t>
            </a:r>
            <a:endParaRPr lang="en-US" altLang="ja-JP" dirty="0"/>
          </a:p>
          <a:p>
            <a:pPr marL="457200" indent="-457200">
              <a:buFont typeface="+mj-lt"/>
              <a:buAutoNum type="arabicPeriod"/>
            </a:pPr>
            <a:endParaRPr lang="en-US" altLang="ja-JP" dirty="0"/>
          </a:p>
          <a:p>
            <a:pPr marL="457200" indent="-457200">
              <a:buFont typeface="+mj-lt"/>
              <a:buAutoNum type="arabicPeriod"/>
            </a:pPr>
            <a:endParaRPr kumimoji="1" lang="ja-JP" altLang="en-US"/>
          </a:p>
        </p:txBody>
      </p:sp>
      <p:sp>
        <p:nvSpPr>
          <p:cNvPr id="4" name="フッター プレースホルダー 3">
            <a:extLst>
              <a:ext uri="{FF2B5EF4-FFF2-40B4-BE49-F238E27FC236}">
                <a16:creationId xmlns:a16="http://schemas.microsoft.com/office/drawing/2014/main" id="{93DB8EE6-92DC-034F-B3A9-EED3CCC5C96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A48461A2-53AB-804C-968A-C3C430774E77}"/>
              </a:ext>
            </a:extLst>
          </p:cNvPr>
          <p:cNvSpPr>
            <a:spLocks noGrp="1"/>
          </p:cNvSpPr>
          <p:nvPr>
            <p:ph type="sldNum" sz="quarter" idx="12"/>
          </p:nvPr>
        </p:nvSpPr>
        <p:spPr/>
        <p:txBody>
          <a:bodyPr/>
          <a:lstStyle/>
          <a:p>
            <a:fld id="{5C8FD7CE-B326-374D-9928-B40B903A20BC}" type="slidenum">
              <a:rPr kumimoji="1" lang="ja-JP" altLang="en-US" smtClean="0"/>
              <a:t>24</a:t>
            </a:fld>
            <a:endParaRPr kumimoji="1" lang="ja-JP" altLang="en-US"/>
          </a:p>
        </p:txBody>
      </p:sp>
    </p:spTree>
    <p:extLst>
      <p:ext uri="{BB962C8B-B14F-4D97-AF65-F5344CB8AC3E}">
        <p14:creationId xmlns:p14="http://schemas.microsoft.com/office/powerpoint/2010/main" val="243963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06D3BC-19C4-AD40-B9AF-E847F0D2EE37}"/>
              </a:ext>
            </a:extLst>
          </p:cNvPr>
          <p:cNvPicPr>
            <a:picLocks noChangeAspect="1"/>
          </p:cNvPicPr>
          <p:nvPr/>
        </p:nvPicPr>
        <p:blipFill>
          <a:blip r:embed="rId2"/>
          <a:stretch>
            <a:fillRect/>
          </a:stretch>
        </p:blipFill>
        <p:spPr>
          <a:xfrm>
            <a:off x="0" y="382695"/>
            <a:ext cx="9144000" cy="6092610"/>
          </a:xfrm>
          <a:prstGeom prst="rect">
            <a:avLst/>
          </a:prstGeom>
        </p:spPr>
      </p:pic>
      <p:sp>
        <p:nvSpPr>
          <p:cNvPr id="2" name="フッター プレースホルダー 1">
            <a:extLst>
              <a:ext uri="{FF2B5EF4-FFF2-40B4-BE49-F238E27FC236}">
                <a16:creationId xmlns:a16="http://schemas.microsoft.com/office/drawing/2014/main" id="{9504719D-FD90-674C-995E-C745FA04426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スライド番号プレースホルダー 3">
            <a:extLst>
              <a:ext uri="{FF2B5EF4-FFF2-40B4-BE49-F238E27FC236}">
                <a16:creationId xmlns:a16="http://schemas.microsoft.com/office/drawing/2014/main" id="{15F81326-55B8-A248-ABBA-A4DCB7573FD2}"/>
              </a:ext>
            </a:extLst>
          </p:cNvPr>
          <p:cNvSpPr>
            <a:spLocks noGrp="1"/>
          </p:cNvSpPr>
          <p:nvPr>
            <p:ph type="sldNum" sz="quarter" idx="12"/>
          </p:nvPr>
        </p:nvSpPr>
        <p:spPr/>
        <p:txBody>
          <a:bodyPr/>
          <a:lstStyle/>
          <a:p>
            <a:fld id="{5C8FD7CE-B326-374D-9928-B40B903A20BC}" type="slidenum">
              <a:rPr kumimoji="1" lang="ja-JP" altLang="en-US" smtClean="0"/>
              <a:t>25</a:t>
            </a:fld>
            <a:endParaRPr kumimoji="1" lang="ja-JP" altLang="en-US"/>
          </a:p>
        </p:txBody>
      </p:sp>
    </p:spTree>
    <p:extLst>
      <p:ext uri="{BB962C8B-B14F-4D97-AF65-F5344CB8AC3E}">
        <p14:creationId xmlns:p14="http://schemas.microsoft.com/office/powerpoint/2010/main" val="362045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B453E9-35DA-3C4A-8AD3-B757E73331C4}"/>
              </a:ext>
            </a:extLst>
          </p:cNvPr>
          <p:cNvSpPr>
            <a:spLocks noGrp="1"/>
          </p:cNvSpPr>
          <p:nvPr>
            <p:ph type="title"/>
          </p:nvPr>
        </p:nvSpPr>
        <p:spPr>
          <a:xfrm>
            <a:off x="265176" y="204713"/>
            <a:ext cx="8458200" cy="1609344"/>
          </a:xfrm>
        </p:spPr>
        <p:txBody>
          <a:bodyPr/>
          <a:lstStyle/>
          <a:p>
            <a:r>
              <a:rPr lang="ja-JP" altLang="en-US" sz="4400">
                <a:solidFill>
                  <a:schemeClr val="dk1"/>
                </a:solidFill>
              </a:rPr>
              <a:t>事業継続ガイドライン 第三版</a:t>
            </a:r>
            <a:endParaRPr kumimoji="1" lang="ja-JP" altLang="en-US"/>
          </a:p>
        </p:txBody>
      </p:sp>
      <p:sp>
        <p:nvSpPr>
          <p:cNvPr id="4" name="フッター プレースホルダー 3">
            <a:extLst>
              <a:ext uri="{FF2B5EF4-FFF2-40B4-BE49-F238E27FC236}">
                <a16:creationId xmlns:a16="http://schemas.microsoft.com/office/drawing/2014/main" id="{801DC248-5337-424C-BF6A-B541AD14D4C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518D40B8-5AE3-134F-B12B-3B436EF10111}"/>
              </a:ext>
            </a:extLst>
          </p:cNvPr>
          <p:cNvSpPr>
            <a:spLocks noGrp="1"/>
          </p:cNvSpPr>
          <p:nvPr>
            <p:ph type="sldNum" sz="quarter" idx="12"/>
          </p:nvPr>
        </p:nvSpPr>
        <p:spPr/>
        <p:txBody>
          <a:bodyPr/>
          <a:lstStyle/>
          <a:p>
            <a:fld id="{5C8FD7CE-B326-374D-9928-B40B903A20BC}" type="slidenum">
              <a:rPr kumimoji="1" lang="ja-JP" altLang="en-US" smtClean="0"/>
              <a:t>26</a:t>
            </a:fld>
            <a:endParaRPr kumimoji="1" lang="ja-JP" altLang="en-US"/>
          </a:p>
        </p:txBody>
      </p:sp>
      <p:pic>
        <p:nvPicPr>
          <p:cNvPr id="7" name="図 6">
            <a:extLst>
              <a:ext uri="{FF2B5EF4-FFF2-40B4-BE49-F238E27FC236}">
                <a16:creationId xmlns:a16="http://schemas.microsoft.com/office/drawing/2014/main" id="{702CD838-FC0B-2A4F-AD3A-8DF6095E4A87}"/>
              </a:ext>
            </a:extLst>
          </p:cNvPr>
          <p:cNvPicPr>
            <a:picLocks noChangeAspect="1"/>
          </p:cNvPicPr>
          <p:nvPr/>
        </p:nvPicPr>
        <p:blipFill>
          <a:blip r:embed="rId2"/>
          <a:stretch>
            <a:fillRect/>
          </a:stretch>
        </p:blipFill>
        <p:spPr>
          <a:xfrm>
            <a:off x="914400" y="1675771"/>
            <a:ext cx="6713951" cy="4469226"/>
          </a:xfrm>
          <a:prstGeom prst="rect">
            <a:avLst/>
          </a:prstGeom>
          <a:ln>
            <a:noFill/>
          </a:ln>
          <a:effectLst>
            <a:outerShdw blurRad="292100" dist="139700" dir="2700000" algn="tl" rotWithShape="0">
              <a:srgbClr val="333333">
                <a:alpha val="65000"/>
              </a:srgbClr>
            </a:outerShdw>
          </a:effectLst>
        </p:spPr>
      </p:pic>
      <p:sp>
        <p:nvSpPr>
          <p:cNvPr id="8" name="角丸四角形 7">
            <a:extLst>
              <a:ext uri="{FF2B5EF4-FFF2-40B4-BE49-F238E27FC236}">
                <a16:creationId xmlns:a16="http://schemas.microsoft.com/office/drawing/2014/main" id="{9FDF63E6-283C-B848-B3B7-6D5F1AACCE3E}"/>
              </a:ext>
            </a:extLst>
          </p:cNvPr>
          <p:cNvSpPr/>
          <p:nvPr/>
        </p:nvSpPr>
        <p:spPr>
          <a:xfrm>
            <a:off x="1051480" y="4597052"/>
            <a:ext cx="4380056" cy="31315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a:extLst>
              <a:ext uri="{FF2B5EF4-FFF2-40B4-BE49-F238E27FC236}">
                <a16:creationId xmlns:a16="http://schemas.microsoft.com/office/drawing/2014/main" id="{AC0FF45C-4E21-C649-9699-B85E019679B3}"/>
              </a:ext>
            </a:extLst>
          </p:cNvPr>
          <p:cNvSpPr/>
          <p:nvPr/>
        </p:nvSpPr>
        <p:spPr>
          <a:xfrm>
            <a:off x="6951049" y="1285285"/>
            <a:ext cx="2099733" cy="1185333"/>
          </a:xfrm>
          <a:prstGeom prst="wedgeEllipseCallout">
            <a:avLst>
              <a:gd name="adj1" fmla="val -71639"/>
              <a:gd name="adj2" fmla="val -34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内閣府</a:t>
            </a:r>
            <a:endParaRPr lang="en-US" altLang="ja-JP" sz="2400" dirty="0"/>
          </a:p>
          <a:p>
            <a:pPr algn="ctr"/>
            <a:r>
              <a:rPr lang="ja-JP" altLang="en-US" sz="2400"/>
              <a:t>学べます</a:t>
            </a:r>
            <a:endParaRPr lang="en-US" altLang="ja-JP" sz="2400" dirty="0"/>
          </a:p>
        </p:txBody>
      </p:sp>
    </p:spTree>
    <p:extLst>
      <p:ext uri="{BB962C8B-B14F-4D97-AF65-F5344CB8AC3E}">
        <p14:creationId xmlns:p14="http://schemas.microsoft.com/office/powerpoint/2010/main" val="395934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C950A95-3D39-6F49-A1C6-763757820390}"/>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E61187C9-9445-754D-B75A-204502B899DF}"/>
              </a:ext>
            </a:extLst>
          </p:cNvPr>
          <p:cNvSpPr>
            <a:spLocks noGrp="1"/>
          </p:cNvSpPr>
          <p:nvPr>
            <p:ph type="sldNum" sz="quarter" idx="12"/>
          </p:nvPr>
        </p:nvSpPr>
        <p:spPr/>
        <p:txBody>
          <a:bodyPr/>
          <a:lstStyle/>
          <a:p>
            <a:fld id="{5C8FD7CE-B326-374D-9928-B40B903A20BC}" type="slidenum">
              <a:rPr kumimoji="1" lang="ja-JP" altLang="en-US" smtClean="0"/>
              <a:t>27</a:t>
            </a:fld>
            <a:endParaRPr kumimoji="1" lang="ja-JP" altLang="en-US"/>
          </a:p>
        </p:txBody>
      </p:sp>
      <p:pic>
        <p:nvPicPr>
          <p:cNvPr id="5" name="図 4">
            <a:hlinkClick r:id="rId2"/>
            <a:extLst>
              <a:ext uri="{FF2B5EF4-FFF2-40B4-BE49-F238E27FC236}">
                <a16:creationId xmlns:a16="http://schemas.microsoft.com/office/drawing/2014/main" id="{509AC19C-A687-604F-B957-C647193E2C59}"/>
              </a:ext>
            </a:extLst>
          </p:cNvPr>
          <p:cNvPicPr>
            <a:picLocks noChangeAspect="1"/>
          </p:cNvPicPr>
          <p:nvPr/>
        </p:nvPicPr>
        <p:blipFill>
          <a:blip r:embed="rId3"/>
          <a:stretch>
            <a:fillRect/>
          </a:stretch>
        </p:blipFill>
        <p:spPr>
          <a:xfrm>
            <a:off x="578499" y="698703"/>
            <a:ext cx="6378942" cy="5574082"/>
          </a:xfrm>
          <a:prstGeom prst="rect">
            <a:avLst/>
          </a:prstGeom>
          <a:ln>
            <a:noFill/>
          </a:ln>
          <a:effectLst>
            <a:outerShdw blurRad="292100" dist="139700" dir="2700000" algn="tl" rotWithShape="0">
              <a:srgbClr val="333333">
                <a:alpha val="65000"/>
              </a:srgbClr>
            </a:outerShdw>
          </a:effectLst>
        </p:spPr>
      </p:pic>
      <p:sp>
        <p:nvSpPr>
          <p:cNvPr id="6" name="テキスト ボックス 5">
            <a:extLst>
              <a:ext uri="{FF2B5EF4-FFF2-40B4-BE49-F238E27FC236}">
                <a16:creationId xmlns:a16="http://schemas.microsoft.com/office/drawing/2014/main" id="{ACDF6006-3FCD-B94A-89DE-DF3BCC49B49A}"/>
              </a:ext>
            </a:extLst>
          </p:cNvPr>
          <p:cNvSpPr txBox="1"/>
          <p:nvPr/>
        </p:nvSpPr>
        <p:spPr>
          <a:xfrm>
            <a:off x="7162913" y="1454419"/>
            <a:ext cx="1800493" cy="2308324"/>
          </a:xfrm>
          <a:prstGeom prst="rect">
            <a:avLst/>
          </a:prstGeom>
          <a:noFill/>
        </p:spPr>
        <p:txBody>
          <a:bodyPr wrap="none" rtlCol="0">
            <a:spAutoFit/>
          </a:bodyPr>
          <a:lstStyle/>
          <a:p>
            <a:r>
              <a:rPr lang="ja-JP" altLang="en-US"/>
              <a:t>本文</a:t>
            </a:r>
            <a:r>
              <a:rPr lang="en-US" altLang="ja-JP" dirty="0"/>
              <a:t>1</a:t>
            </a:r>
            <a:r>
              <a:rPr kumimoji="1" lang="en-US" altLang="ja-JP" dirty="0"/>
              <a:t>〜</a:t>
            </a:r>
            <a:r>
              <a:rPr lang="en-US" altLang="ja-JP" dirty="0"/>
              <a:t>35</a:t>
            </a:r>
            <a:r>
              <a:rPr kumimoji="1" lang="en-US" altLang="ja-JP" dirty="0"/>
              <a:t>p</a:t>
            </a:r>
          </a:p>
          <a:p>
            <a:endParaRPr lang="en-US" altLang="ja-JP" dirty="0"/>
          </a:p>
          <a:p>
            <a:r>
              <a:rPr lang="ja-JP" altLang="en-US"/>
              <a:t>用語解説</a:t>
            </a:r>
            <a:endParaRPr lang="en-US" altLang="ja-JP" dirty="0"/>
          </a:p>
          <a:p>
            <a:r>
              <a:rPr kumimoji="1" lang="en-US" altLang="ja-JP" dirty="0"/>
              <a:t>36~40p</a:t>
            </a:r>
          </a:p>
          <a:p>
            <a:endParaRPr lang="en-US" altLang="ja-JP" dirty="0"/>
          </a:p>
          <a:p>
            <a:r>
              <a:rPr kumimoji="1" lang="ja-JP" altLang="en-US"/>
              <a:t>チェックリスト</a:t>
            </a:r>
            <a:endParaRPr kumimoji="1" lang="en-US" altLang="ja-JP" dirty="0"/>
          </a:p>
          <a:p>
            <a:r>
              <a:rPr lang="ja-JP" altLang="en-US"/>
              <a:t>巻末</a:t>
            </a:r>
            <a:endParaRPr kumimoji="1" lang="en-US" altLang="ja-JP" dirty="0"/>
          </a:p>
          <a:p>
            <a:endParaRPr kumimoji="1" lang="ja-JP" altLang="en-US"/>
          </a:p>
        </p:txBody>
      </p:sp>
      <p:sp>
        <p:nvSpPr>
          <p:cNvPr id="8" name="テキスト ボックス 7">
            <a:extLst>
              <a:ext uri="{FF2B5EF4-FFF2-40B4-BE49-F238E27FC236}">
                <a16:creationId xmlns:a16="http://schemas.microsoft.com/office/drawing/2014/main" id="{E46FF250-D0B7-8F47-87C1-3BDD0F9E0239}"/>
              </a:ext>
            </a:extLst>
          </p:cNvPr>
          <p:cNvSpPr txBox="1"/>
          <p:nvPr/>
        </p:nvSpPr>
        <p:spPr>
          <a:xfrm>
            <a:off x="7135091" y="484632"/>
            <a:ext cx="1163782" cy="369332"/>
          </a:xfrm>
          <a:prstGeom prst="rect">
            <a:avLst/>
          </a:prstGeom>
          <a:noFill/>
          <a:ln>
            <a:solidFill>
              <a:srgbClr val="0070C0"/>
            </a:solidFill>
          </a:ln>
        </p:spPr>
        <p:txBody>
          <a:bodyPr wrap="square" rtlCol="0">
            <a:spAutoFit/>
          </a:bodyPr>
          <a:lstStyle/>
          <a:p>
            <a:r>
              <a:rPr kumimoji="1" lang="en-US" altLang="ja-JP" dirty="0">
                <a:solidFill>
                  <a:srgbClr val="0070C0"/>
                </a:solidFill>
              </a:rPr>
              <a:t>LINK</a:t>
            </a:r>
            <a:r>
              <a:rPr kumimoji="1" lang="ja-JP" altLang="en-US">
                <a:solidFill>
                  <a:srgbClr val="0070C0"/>
                </a:solidFill>
              </a:rPr>
              <a:t>あり</a:t>
            </a:r>
          </a:p>
        </p:txBody>
      </p:sp>
      <p:sp>
        <p:nvSpPr>
          <p:cNvPr id="7" name="円形吹き出し 6">
            <a:extLst>
              <a:ext uri="{FF2B5EF4-FFF2-40B4-BE49-F238E27FC236}">
                <a16:creationId xmlns:a16="http://schemas.microsoft.com/office/drawing/2014/main" id="{9ACCF5F5-A36D-9749-AB65-679B45783B05}"/>
              </a:ext>
            </a:extLst>
          </p:cNvPr>
          <p:cNvSpPr/>
          <p:nvPr/>
        </p:nvSpPr>
        <p:spPr>
          <a:xfrm>
            <a:off x="6863673" y="4199466"/>
            <a:ext cx="2099733" cy="1185333"/>
          </a:xfrm>
          <a:prstGeom prst="wedgeEllipseCallout">
            <a:avLst>
              <a:gd name="adj1" fmla="val -22446"/>
              <a:gd name="adj2" fmla="val -101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内閣府</a:t>
            </a:r>
            <a:endParaRPr lang="en-US" altLang="ja-JP" sz="2400" dirty="0"/>
          </a:p>
          <a:p>
            <a:pPr algn="ctr"/>
            <a:r>
              <a:rPr lang="ja-JP" altLang="en-US" sz="2400"/>
              <a:t>学べます</a:t>
            </a:r>
            <a:endParaRPr lang="en-US" altLang="ja-JP" sz="2400" dirty="0"/>
          </a:p>
        </p:txBody>
      </p:sp>
    </p:spTree>
    <p:extLst>
      <p:ext uri="{BB962C8B-B14F-4D97-AF65-F5344CB8AC3E}">
        <p14:creationId xmlns:p14="http://schemas.microsoft.com/office/powerpoint/2010/main" val="340495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E34DD3-ECA7-444D-870C-720B5CFD43F9}"/>
              </a:ext>
            </a:extLst>
          </p:cNvPr>
          <p:cNvSpPr>
            <a:spLocks noGrp="1"/>
          </p:cNvSpPr>
          <p:nvPr>
            <p:ph type="title"/>
          </p:nvPr>
        </p:nvSpPr>
        <p:spPr>
          <a:xfrm>
            <a:off x="521571" y="934583"/>
            <a:ext cx="7243762" cy="658368"/>
          </a:xfrm>
        </p:spPr>
        <p:txBody>
          <a:bodyPr>
            <a:normAutofit fontScale="90000"/>
          </a:bodyPr>
          <a:lstStyle/>
          <a:p>
            <a:r>
              <a:rPr kumimoji="1" lang="ja-JP" altLang="en-US"/>
              <a:t>香川県</a:t>
            </a:r>
          </a:p>
        </p:txBody>
      </p:sp>
      <p:sp>
        <p:nvSpPr>
          <p:cNvPr id="4" name="フッター プレースホルダー 3">
            <a:extLst>
              <a:ext uri="{FF2B5EF4-FFF2-40B4-BE49-F238E27FC236}">
                <a16:creationId xmlns:a16="http://schemas.microsoft.com/office/drawing/2014/main" id="{F58701D1-4D2C-EE42-80C3-9A4F7457C007}"/>
              </a:ext>
            </a:extLst>
          </p:cNvPr>
          <p:cNvSpPr>
            <a:spLocks noGrp="1"/>
          </p:cNvSpPr>
          <p:nvPr>
            <p:ph type="ftr" sz="quarter" idx="11"/>
          </p:nvPr>
        </p:nvSpPr>
        <p:spPr/>
        <p:txBody>
          <a:bodyPr/>
          <a:lstStyle/>
          <a:p>
            <a:r>
              <a:rPr kumimoji="1" lang="en" altLang="ja-JP" dirty="0"/>
              <a:t>by</a:t>
            </a:r>
            <a:r>
              <a:rPr kumimoji="1" lang="ja-JP" altLang="en"/>
              <a:t>　</a:t>
            </a:r>
            <a:r>
              <a:rPr kumimoji="1" lang="ja-JP" altLang="en-US"/>
              <a:t>株式会社</a:t>
            </a:r>
            <a:r>
              <a:rPr kumimoji="1" lang="en" altLang="ja-JP" dirty="0"/>
              <a:t>BCPJAPAN</a:t>
            </a:r>
            <a:endParaRPr kumimoji="1" lang="ja-JP" altLang="en-US"/>
          </a:p>
        </p:txBody>
      </p:sp>
      <p:sp>
        <p:nvSpPr>
          <p:cNvPr id="5" name="スライド番号プレースホルダー 4">
            <a:extLst>
              <a:ext uri="{FF2B5EF4-FFF2-40B4-BE49-F238E27FC236}">
                <a16:creationId xmlns:a16="http://schemas.microsoft.com/office/drawing/2014/main" id="{4442DB55-941E-CB46-8124-B39E640EBA3D}"/>
              </a:ext>
            </a:extLst>
          </p:cNvPr>
          <p:cNvSpPr>
            <a:spLocks noGrp="1"/>
          </p:cNvSpPr>
          <p:nvPr>
            <p:ph type="sldNum" sz="quarter" idx="12"/>
          </p:nvPr>
        </p:nvSpPr>
        <p:spPr/>
        <p:txBody>
          <a:bodyPr/>
          <a:lstStyle/>
          <a:p>
            <a:fld id="{5C8FD7CE-B326-374D-9928-B40B903A20BC}" type="slidenum">
              <a:rPr kumimoji="1" lang="ja-JP" altLang="en-US" smtClean="0"/>
              <a:t>28</a:t>
            </a:fld>
            <a:endParaRPr kumimoji="1" lang="ja-JP" altLang="en-US"/>
          </a:p>
        </p:txBody>
      </p:sp>
      <p:sp>
        <p:nvSpPr>
          <p:cNvPr id="8" name="正方形/長方形 7">
            <a:extLst>
              <a:ext uri="{FF2B5EF4-FFF2-40B4-BE49-F238E27FC236}">
                <a16:creationId xmlns:a16="http://schemas.microsoft.com/office/drawing/2014/main" id="{B16EBAA1-D6D5-7846-8006-2D993DA157BE}"/>
              </a:ext>
            </a:extLst>
          </p:cNvPr>
          <p:cNvSpPr/>
          <p:nvPr/>
        </p:nvSpPr>
        <p:spPr>
          <a:xfrm>
            <a:off x="902495" y="4160816"/>
            <a:ext cx="7407798" cy="1692771"/>
          </a:xfrm>
          <a:prstGeom prst="rect">
            <a:avLst/>
          </a:prstGeom>
        </p:spPr>
        <p:txBody>
          <a:bodyPr wrap="none">
            <a:spAutoFit/>
          </a:bodyPr>
          <a:lstStyle/>
          <a:p>
            <a:pPr algn="ctr"/>
            <a:r>
              <a:rPr lang="ja-JP" altLang="en-US" sz="3200">
                <a:solidFill>
                  <a:schemeClr val="accent4">
                    <a:lumMod val="50000"/>
                  </a:schemeClr>
                </a:solidFill>
              </a:rPr>
              <a:t>県内の製造業</a:t>
            </a:r>
            <a:endParaRPr lang="en-US" altLang="ja-JP" sz="3200" dirty="0">
              <a:solidFill>
                <a:schemeClr val="accent4">
                  <a:lumMod val="50000"/>
                </a:schemeClr>
              </a:solidFill>
            </a:endParaRPr>
          </a:p>
          <a:p>
            <a:pPr algn="ctr"/>
            <a:r>
              <a:rPr lang="en-US" altLang="ja-JP" sz="3200" dirty="0">
                <a:solidFill>
                  <a:schemeClr val="accent4">
                    <a:lumMod val="50000"/>
                  </a:schemeClr>
                </a:solidFill>
              </a:rPr>
              <a:t>100</a:t>
            </a:r>
            <a:r>
              <a:rPr lang="ja-JP" altLang="en-US" sz="3200">
                <a:solidFill>
                  <a:schemeClr val="accent4">
                    <a:lumMod val="50000"/>
                  </a:schemeClr>
                </a:solidFill>
              </a:rPr>
              <a:t>万円のコンサル費の</a:t>
            </a:r>
            <a:endParaRPr lang="en-US" altLang="ja-JP" sz="3200" dirty="0">
              <a:solidFill>
                <a:schemeClr val="accent4">
                  <a:lumMod val="50000"/>
                </a:schemeClr>
              </a:solidFill>
            </a:endParaRPr>
          </a:p>
          <a:p>
            <a:pPr algn="ctr"/>
            <a:r>
              <a:rPr lang="ja-JP" altLang="en-US" sz="4000">
                <a:solidFill>
                  <a:srgbClr val="FF0000"/>
                </a:solidFill>
              </a:rPr>
              <a:t>半額</a:t>
            </a:r>
            <a:r>
              <a:rPr lang="en-US" altLang="ja-JP" sz="4000" dirty="0">
                <a:solidFill>
                  <a:srgbClr val="FF0000"/>
                </a:solidFill>
              </a:rPr>
              <a:t> </a:t>
            </a:r>
            <a:r>
              <a:rPr lang="ja-JP" altLang="en-US" sz="4000">
                <a:solidFill>
                  <a:srgbClr val="FF0000"/>
                </a:solidFill>
              </a:rPr>
              <a:t>（</a:t>
            </a:r>
            <a:r>
              <a:rPr lang="en-US" altLang="ja-JP" sz="4000" dirty="0">
                <a:solidFill>
                  <a:srgbClr val="FF0000"/>
                </a:solidFill>
              </a:rPr>
              <a:t>¥500,000 </a:t>
            </a:r>
            <a:r>
              <a:rPr lang="ja-JP" altLang="en-US" sz="4000">
                <a:solidFill>
                  <a:srgbClr val="FF0000"/>
                </a:solidFill>
              </a:rPr>
              <a:t>）が助成</a:t>
            </a:r>
            <a:r>
              <a:rPr lang="ja-JP" altLang="en-US" sz="3200">
                <a:solidFill>
                  <a:schemeClr val="accent4">
                    <a:lumMod val="50000"/>
                  </a:schemeClr>
                </a:solidFill>
              </a:rPr>
              <a:t>される</a:t>
            </a:r>
            <a:endParaRPr lang="en-US" altLang="ja-JP" sz="3200" dirty="0">
              <a:solidFill>
                <a:schemeClr val="accent4">
                  <a:lumMod val="50000"/>
                </a:schemeClr>
              </a:solidFill>
            </a:endParaRPr>
          </a:p>
        </p:txBody>
      </p:sp>
      <p:pic>
        <p:nvPicPr>
          <p:cNvPr id="7" name="IMG_4349">
            <a:hlinkClick r:id="" action="ppaction://media"/>
            <a:extLst>
              <a:ext uri="{FF2B5EF4-FFF2-40B4-BE49-F238E27FC236}">
                <a16:creationId xmlns:a16="http://schemas.microsoft.com/office/drawing/2014/main" id="{CF8F4F5F-9714-8C42-A29C-0FEDB6BF99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7526" y="0"/>
            <a:ext cx="3809332" cy="4020600"/>
          </a:xfrm>
          <a:prstGeom prst="rect">
            <a:avLst/>
          </a:prstGeom>
        </p:spPr>
      </p:pic>
      <p:sp>
        <p:nvSpPr>
          <p:cNvPr id="9" name="テキスト ボックス 8">
            <a:hlinkClick r:id="rId5"/>
            <a:extLst>
              <a:ext uri="{FF2B5EF4-FFF2-40B4-BE49-F238E27FC236}">
                <a16:creationId xmlns:a16="http://schemas.microsoft.com/office/drawing/2014/main" id="{4532A73B-66BF-314B-AB86-BD8330F27CD4}"/>
              </a:ext>
            </a:extLst>
          </p:cNvPr>
          <p:cNvSpPr txBox="1"/>
          <p:nvPr/>
        </p:nvSpPr>
        <p:spPr>
          <a:xfrm>
            <a:off x="7135091" y="484632"/>
            <a:ext cx="1163782" cy="646331"/>
          </a:xfrm>
          <a:prstGeom prst="rect">
            <a:avLst/>
          </a:prstGeom>
          <a:noFill/>
          <a:ln>
            <a:solidFill>
              <a:srgbClr val="0070C0"/>
            </a:solidFill>
          </a:ln>
        </p:spPr>
        <p:txBody>
          <a:bodyPr wrap="square" rtlCol="0">
            <a:spAutoFit/>
          </a:bodyPr>
          <a:lstStyle/>
          <a:p>
            <a:r>
              <a:rPr kumimoji="1" lang="ja-JP" altLang="en-US">
                <a:solidFill>
                  <a:srgbClr val="0070C0"/>
                </a:solidFill>
              </a:rPr>
              <a:t>香川県</a:t>
            </a:r>
            <a:r>
              <a:rPr kumimoji="1" lang="en-US" altLang="ja-JP" dirty="0">
                <a:solidFill>
                  <a:srgbClr val="0070C0"/>
                </a:solidFill>
              </a:rPr>
              <a:t>LINK</a:t>
            </a:r>
            <a:r>
              <a:rPr kumimoji="1" lang="ja-JP" altLang="en-US">
                <a:solidFill>
                  <a:srgbClr val="0070C0"/>
                </a:solidFill>
              </a:rPr>
              <a:t>あり</a:t>
            </a:r>
          </a:p>
        </p:txBody>
      </p:sp>
      <p:sp>
        <p:nvSpPr>
          <p:cNvPr id="3" name="正方形/長方形 2">
            <a:extLst>
              <a:ext uri="{FF2B5EF4-FFF2-40B4-BE49-F238E27FC236}">
                <a16:creationId xmlns:a16="http://schemas.microsoft.com/office/drawing/2014/main" id="{9CDF845E-CF8F-7843-BE4D-A608B17E6DB7}"/>
              </a:ext>
            </a:extLst>
          </p:cNvPr>
          <p:cNvSpPr/>
          <p:nvPr/>
        </p:nvSpPr>
        <p:spPr>
          <a:xfrm>
            <a:off x="1102870" y="5795012"/>
            <a:ext cx="7007046" cy="954107"/>
          </a:xfrm>
          <a:prstGeom prst="rect">
            <a:avLst/>
          </a:prstGeom>
        </p:spPr>
        <p:txBody>
          <a:bodyPr wrap="none">
            <a:spAutoFit/>
          </a:bodyPr>
          <a:lstStyle/>
          <a:p>
            <a:pPr algn="ctr"/>
            <a:r>
              <a:rPr lang="ja-JP" altLang="en-US" sz="2800">
                <a:solidFill>
                  <a:srgbClr val="C00000"/>
                </a:solidFill>
              </a:rPr>
              <a:t>すでに申請通過している企業が何者かあり</a:t>
            </a:r>
            <a:endParaRPr lang="en-US" altLang="ja-JP" sz="2800" dirty="0">
              <a:solidFill>
                <a:srgbClr val="C00000"/>
              </a:solidFill>
            </a:endParaRPr>
          </a:p>
          <a:p>
            <a:pPr algn="ctr"/>
            <a:r>
              <a:rPr lang="en-US" altLang="ja-JP" sz="2800" dirty="0">
                <a:solidFill>
                  <a:srgbClr val="C00000"/>
                </a:solidFill>
              </a:rPr>
              <a:t>〜</a:t>
            </a:r>
            <a:r>
              <a:rPr lang="ja-JP" altLang="en-US" sz="2800">
                <a:solidFill>
                  <a:srgbClr val="C00000"/>
                </a:solidFill>
              </a:rPr>
              <a:t>残りは早い者勝ち</a:t>
            </a:r>
            <a:r>
              <a:rPr lang="en-US" altLang="ja-JP" sz="2800" dirty="0">
                <a:solidFill>
                  <a:srgbClr val="C00000"/>
                </a:solidFill>
              </a:rPr>
              <a:t>〜</a:t>
            </a:r>
          </a:p>
        </p:txBody>
      </p:sp>
      <p:sp>
        <p:nvSpPr>
          <p:cNvPr id="10" name="円形吹き出し 9">
            <a:extLst>
              <a:ext uri="{FF2B5EF4-FFF2-40B4-BE49-F238E27FC236}">
                <a16:creationId xmlns:a16="http://schemas.microsoft.com/office/drawing/2014/main" id="{8E647D4B-39CD-034B-9E4E-B4982AB83FDA}"/>
              </a:ext>
            </a:extLst>
          </p:cNvPr>
          <p:cNvSpPr/>
          <p:nvPr/>
        </p:nvSpPr>
        <p:spPr>
          <a:xfrm>
            <a:off x="5573776" y="2905375"/>
            <a:ext cx="3570224"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どの</a:t>
            </a:r>
            <a:r>
              <a:rPr lang="en-US" altLang="ja-JP" sz="2400" dirty="0"/>
              <a:t>BCP</a:t>
            </a:r>
            <a:r>
              <a:rPr lang="ja-JP" altLang="en-US" sz="2400"/>
              <a:t>専門家でも</a:t>
            </a:r>
            <a:r>
              <a:rPr lang="en-US" altLang="ja-JP" sz="2400" dirty="0"/>
              <a:t>OK</a:t>
            </a:r>
          </a:p>
        </p:txBody>
      </p:sp>
    </p:spTree>
    <p:extLst>
      <p:ext uri="{BB962C8B-B14F-4D97-AF65-F5344CB8AC3E}">
        <p14:creationId xmlns:p14="http://schemas.microsoft.com/office/powerpoint/2010/main" val="7856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A571317-C821-844F-AA4D-15DF23A0F32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DA00BF0B-4F74-F04E-B9F6-BC11A409C926}"/>
              </a:ext>
            </a:extLst>
          </p:cNvPr>
          <p:cNvSpPr>
            <a:spLocks noGrp="1"/>
          </p:cNvSpPr>
          <p:nvPr>
            <p:ph type="sldNum" sz="quarter" idx="12"/>
          </p:nvPr>
        </p:nvSpPr>
        <p:spPr/>
        <p:txBody>
          <a:bodyPr/>
          <a:lstStyle/>
          <a:p>
            <a:fld id="{5C8FD7CE-B326-374D-9928-B40B903A20BC}" type="slidenum">
              <a:rPr kumimoji="1" lang="ja-JP" altLang="en-US" smtClean="0"/>
              <a:t>29</a:t>
            </a:fld>
            <a:endParaRPr kumimoji="1" lang="ja-JP" altLang="en-US"/>
          </a:p>
        </p:txBody>
      </p:sp>
      <p:sp>
        <p:nvSpPr>
          <p:cNvPr id="4" name="タイトル 3">
            <a:extLst>
              <a:ext uri="{FF2B5EF4-FFF2-40B4-BE49-F238E27FC236}">
                <a16:creationId xmlns:a16="http://schemas.microsoft.com/office/drawing/2014/main" id="{9AB191F5-37E3-7D48-8D41-9FD436DC200A}"/>
              </a:ext>
            </a:extLst>
          </p:cNvPr>
          <p:cNvSpPr>
            <a:spLocks noGrp="1"/>
          </p:cNvSpPr>
          <p:nvPr>
            <p:ph type="title"/>
          </p:nvPr>
        </p:nvSpPr>
        <p:spPr>
          <a:xfrm>
            <a:off x="1185079" y="1829308"/>
            <a:ext cx="6705854" cy="3799501"/>
          </a:xfrm>
        </p:spPr>
        <p:txBody>
          <a:bodyPr>
            <a:normAutofit/>
          </a:bodyPr>
          <a:lstStyle/>
          <a:p>
            <a:r>
              <a:rPr lang="ja-JP" altLang="en-US" sz="3600"/>
              <a:t>私がコンサルする場合は、</a:t>
            </a:r>
            <a:br>
              <a:rPr lang="en-US" altLang="ja-JP" sz="3600" dirty="0"/>
            </a:br>
            <a:r>
              <a:rPr lang="ja-JP" altLang="en-US" sz="3600"/>
              <a:t>社内</a:t>
            </a:r>
            <a:r>
              <a:rPr lang="en-US" altLang="ja-JP" sz="3600" dirty="0"/>
              <a:t>BCP</a:t>
            </a:r>
            <a:r>
              <a:rPr lang="ja-JP" altLang="en-US" sz="3600"/>
              <a:t>ミニ研修</a:t>
            </a:r>
            <a:br>
              <a:rPr lang="en-US" altLang="ja-JP" sz="3600" dirty="0"/>
            </a:br>
            <a:r>
              <a:rPr lang="ja-JP" altLang="en-US" sz="3600"/>
              <a:t>申請後の面接対応はもちろん、</a:t>
            </a:r>
            <a:br>
              <a:rPr lang="en-US" altLang="ja-JP" sz="3600" dirty="0"/>
            </a:br>
            <a:r>
              <a:rPr lang="ja-JP" altLang="en-US" sz="3600"/>
              <a:t>工場の安全巡回、</a:t>
            </a:r>
            <a:br>
              <a:rPr lang="en-US" altLang="ja-JP" sz="3600" dirty="0"/>
            </a:br>
            <a:r>
              <a:rPr lang="ja-JP" altLang="en-US" sz="3600"/>
              <a:t>転倒防止指導、</a:t>
            </a:r>
            <a:br>
              <a:rPr lang="en-US" altLang="ja-JP" sz="3600" dirty="0"/>
            </a:br>
            <a:r>
              <a:rPr lang="en-US" altLang="ja-JP" sz="3600" dirty="0"/>
              <a:t>3sk</a:t>
            </a:r>
            <a:r>
              <a:rPr lang="ja-JP" altLang="en-US" sz="3600"/>
              <a:t>（整理整頓清掃・危機管理）</a:t>
            </a:r>
            <a:br>
              <a:rPr lang="en-US" altLang="ja-JP" sz="3600" dirty="0"/>
            </a:br>
            <a:r>
              <a:rPr lang="en-US" altLang="ja-JP" sz="3600" dirty="0"/>
              <a:t>BCP</a:t>
            </a:r>
            <a:r>
              <a:rPr lang="ja-JP" altLang="en-US" sz="3600"/>
              <a:t>の香川県認証まで対応します</a:t>
            </a:r>
            <a:endParaRPr kumimoji="1" lang="ja-JP" altLang="en-US" sz="3600"/>
          </a:p>
        </p:txBody>
      </p:sp>
      <p:sp>
        <p:nvSpPr>
          <p:cNvPr id="5" name="円形吹き出し 4">
            <a:extLst>
              <a:ext uri="{FF2B5EF4-FFF2-40B4-BE49-F238E27FC236}">
                <a16:creationId xmlns:a16="http://schemas.microsoft.com/office/drawing/2014/main" id="{4D517476-6F34-B248-904F-E654002C2A5A}"/>
              </a:ext>
            </a:extLst>
          </p:cNvPr>
          <p:cNvSpPr/>
          <p:nvPr/>
        </p:nvSpPr>
        <p:spPr>
          <a:xfrm>
            <a:off x="5994401" y="0"/>
            <a:ext cx="3149600"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どの</a:t>
            </a:r>
            <a:r>
              <a:rPr lang="en-US" altLang="ja-JP" sz="2400" dirty="0"/>
              <a:t>BCP</a:t>
            </a:r>
            <a:r>
              <a:rPr lang="ja-JP" altLang="en-US" sz="2400"/>
              <a:t>専門家でも</a:t>
            </a:r>
            <a:r>
              <a:rPr lang="en-US" altLang="ja-JP" sz="2400" dirty="0"/>
              <a:t>OK</a:t>
            </a:r>
          </a:p>
        </p:txBody>
      </p:sp>
    </p:spTree>
    <p:extLst>
      <p:ext uri="{BB962C8B-B14F-4D97-AF65-F5344CB8AC3E}">
        <p14:creationId xmlns:p14="http://schemas.microsoft.com/office/powerpoint/2010/main" val="397414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23D67E-FC54-A640-9FC6-ADDB28181764}"/>
              </a:ext>
            </a:extLst>
          </p:cNvPr>
          <p:cNvSpPr>
            <a:spLocks noGrp="1"/>
          </p:cNvSpPr>
          <p:nvPr>
            <p:ph type="title"/>
          </p:nvPr>
        </p:nvSpPr>
        <p:spPr>
          <a:xfrm>
            <a:off x="685800" y="145965"/>
            <a:ext cx="7772400" cy="1609344"/>
          </a:xfrm>
        </p:spPr>
        <p:txBody>
          <a:bodyPr/>
          <a:lstStyle/>
          <a:p>
            <a:r>
              <a:rPr kumimoji="1" lang="ja-JP" altLang="en-US"/>
              <a:t>中小企業の</a:t>
            </a:r>
            <a:r>
              <a:rPr kumimoji="1" lang="en-US" altLang="ja-JP" dirty="0"/>
              <a:t>BCP</a:t>
            </a:r>
            <a:r>
              <a:rPr lang="ja-JP" altLang="en-US"/>
              <a:t>の作り方？</a:t>
            </a:r>
            <a:endParaRPr kumimoji="1" lang="ja-JP" altLang="en-US"/>
          </a:p>
        </p:txBody>
      </p:sp>
      <p:sp>
        <p:nvSpPr>
          <p:cNvPr id="4" name="フッター プレースホルダー 3">
            <a:extLst>
              <a:ext uri="{FF2B5EF4-FFF2-40B4-BE49-F238E27FC236}">
                <a16:creationId xmlns:a16="http://schemas.microsoft.com/office/drawing/2014/main" id="{5362F655-3AC4-5541-8D20-7ECBB30D4613}"/>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5EFF0E9A-AF3B-7E42-9B43-8C2190C42B7B}"/>
              </a:ext>
            </a:extLst>
          </p:cNvPr>
          <p:cNvSpPr>
            <a:spLocks noGrp="1"/>
          </p:cNvSpPr>
          <p:nvPr>
            <p:ph type="sldNum" sz="quarter" idx="12"/>
          </p:nvPr>
        </p:nvSpPr>
        <p:spPr/>
        <p:txBody>
          <a:bodyPr/>
          <a:lstStyle/>
          <a:p>
            <a:fld id="{5C8FD7CE-B326-374D-9928-B40B903A20BC}" type="slidenum">
              <a:rPr kumimoji="1" lang="ja-JP" altLang="en-US" smtClean="0"/>
              <a:t>3</a:t>
            </a:fld>
            <a:endParaRPr kumimoji="1" lang="ja-JP" altLang="en-US"/>
          </a:p>
        </p:txBody>
      </p:sp>
      <p:sp>
        <p:nvSpPr>
          <p:cNvPr id="6" name="正方形/長方形 5">
            <a:extLst>
              <a:ext uri="{FF2B5EF4-FFF2-40B4-BE49-F238E27FC236}">
                <a16:creationId xmlns:a16="http://schemas.microsoft.com/office/drawing/2014/main" id="{DE30C14C-28EE-AB4B-B599-39544852BF3C}"/>
              </a:ext>
            </a:extLst>
          </p:cNvPr>
          <p:cNvSpPr/>
          <p:nvPr/>
        </p:nvSpPr>
        <p:spPr>
          <a:xfrm>
            <a:off x="287867" y="1585976"/>
            <a:ext cx="8568266" cy="4893647"/>
          </a:xfrm>
          <a:prstGeom prst="rect">
            <a:avLst/>
          </a:prstGeom>
        </p:spPr>
        <p:txBody>
          <a:bodyPr wrap="square">
            <a:spAutoFit/>
          </a:bodyPr>
          <a:lstStyle/>
          <a:p>
            <a:pPr marL="457200" indent="-457200">
              <a:buFont typeface="+mj-lt"/>
              <a:buAutoNum type="arabicPeriod"/>
            </a:pPr>
            <a:r>
              <a:rPr lang="ja-JP" altLang="en-US" sz="2400">
                <a:solidFill>
                  <a:srgbClr val="333333"/>
                </a:solidFill>
                <a:latin typeface="Noto Sans JP"/>
              </a:rPr>
              <a:t>範囲の決定：どの事業部、どの地域、どんな事象にするか</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策定メンバーを決定</a:t>
            </a:r>
            <a:endParaRPr lang="en-US" altLang="ja-JP" sz="2400" dirty="0">
              <a:solidFill>
                <a:srgbClr val="333333"/>
              </a:solidFill>
              <a:latin typeface="Noto Sans JP"/>
            </a:endParaRPr>
          </a:p>
          <a:p>
            <a:pPr marL="457200" indent="-457200">
              <a:buFont typeface="+mj-lt"/>
              <a:buAutoNum type="arabicPeriod"/>
            </a:pPr>
            <a:r>
              <a:rPr lang="en-US" altLang="ja-JP" sz="2400" dirty="0">
                <a:solidFill>
                  <a:srgbClr val="333333"/>
                </a:solidFill>
                <a:latin typeface="Noto Sans JP"/>
              </a:rPr>
              <a:t>BCP</a:t>
            </a:r>
            <a:r>
              <a:rPr lang="ja-JP" altLang="en-US" sz="2400">
                <a:solidFill>
                  <a:srgbClr val="333333"/>
                </a:solidFill>
                <a:latin typeface="Noto Sans JP"/>
              </a:rPr>
              <a:t>文書「第一版」の完成目標時期の決定</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ハザードマップの作成「作成日が必要」</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災害予測を立て、被害状況を想像する</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我が社の重要業務とは何かを考察する</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災害対応の戦略を文書化</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デジタルデータの守り方と復旧方法について考察する</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各事象（災害）発生時の対応体制の人員マップの作成</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安否確認・情報連携リスト作成</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お客様、仕入れ先　協力先　外注先　緊急連絡先リスト</a:t>
            </a:r>
            <a:endParaRPr lang="en-US" altLang="ja-JP" sz="2400" dirty="0">
              <a:solidFill>
                <a:srgbClr val="333333"/>
              </a:solidFill>
              <a:latin typeface="Noto Sans JP"/>
            </a:endParaRPr>
          </a:p>
          <a:p>
            <a:pPr marL="457200" indent="-457200">
              <a:buFont typeface="+mj-lt"/>
              <a:buAutoNum type="arabicPeriod"/>
            </a:pPr>
            <a:r>
              <a:rPr lang="ja-JP" altLang="en-US" sz="2400">
                <a:solidFill>
                  <a:srgbClr val="333333"/>
                </a:solidFill>
                <a:latin typeface="Noto Sans JP"/>
              </a:rPr>
              <a:t>訓練実施　改善実施　更新時期と更新方法の決定</a:t>
            </a:r>
            <a:endParaRPr lang="en-US" altLang="ja-JP" sz="2400" dirty="0">
              <a:solidFill>
                <a:srgbClr val="333333"/>
              </a:solidFill>
              <a:latin typeface="Noto Sans JP"/>
            </a:endParaRPr>
          </a:p>
          <a:p>
            <a:pPr marL="457200" indent="-457200">
              <a:buFont typeface="+mj-lt"/>
              <a:buAutoNum type="arabicPeriod"/>
            </a:pPr>
            <a:endParaRPr lang="ja-JP" altLang="en-US" sz="2400"/>
          </a:p>
        </p:txBody>
      </p:sp>
      <p:sp>
        <p:nvSpPr>
          <p:cNvPr id="9" name="線吹き出し 1 (枠付き) 8">
            <a:extLst>
              <a:ext uri="{FF2B5EF4-FFF2-40B4-BE49-F238E27FC236}">
                <a16:creationId xmlns:a16="http://schemas.microsoft.com/office/drawing/2014/main" id="{9BDBB735-C9FD-A74B-BDED-7F887355FEA4}"/>
              </a:ext>
            </a:extLst>
          </p:cNvPr>
          <p:cNvSpPr/>
          <p:nvPr/>
        </p:nvSpPr>
        <p:spPr>
          <a:xfrm>
            <a:off x="7213600" y="3386667"/>
            <a:ext cx="1507067" cy="592666"/>
          </a:xfrm>
          <a:prstGeom prst="borderCallout1">
            <a:avLst>
              <a:gd name="adj1" fmla="val 18750"/>
              <a:gd name="adj2" fmla="val -8333"/>
              <a:gd name="adj3" fmla="val 315998"/>
              <a:gd name="adj4" fmla="val -53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コロナ対応</a:t>
            </a:r>
          </a:p>
        </p:txBody>
      </p:sp>
    </p:spTree>
    <p:extLst>
      <p:ext uri="{BB962C8B-B14F-4D97-AF65-F5344CB8AC3E}">
        <p14:creationId xmlns:p14="http://schemas.microsoft.com/office/powerpoint/2010/main" val="36536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xEl>
                                              <p:pRg st="11" end="11"/>
                                            </p:txEl>
                                          </p:spTgt>
                                        </p:tgtEl>
                                        <p:attrNameLst>
                                          <p:attrName>style.visibility</p:attrName>
                                        </p:attrNameLst>
                                      </p:cBhvr>
                                      <p:to>
                                        <p:strVal val="visible"/>
                                      </p:to>
                                    </p:set>
                                    <p:animEffect transition="in" filter="fade">
                                      <p:cBhvr>
                                        <p:cTn id="65"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C4D97C-52C4-8945-892F-3CB3D0274600}"/>
              </a:ext>
            </a:extLst>
          </p:cNvPr>
          <p:cNvSpPr>
            <a:spLocks noGrp="1"/>
          </p:cNvSpPr>
          <p:nvPr>
            <p:ph type="title"/>
          </p:nvPr>
        </p:nvSpPr>
        <p:spPr>
          <a:xfrm>
            <a:off x="565800" y="573705"/>
            <a:ext cx="8157576" cy="5477758"/>
          </a:xfrm>
        </p:spPr>
        <p:txBody>
          <a:bodyPr>
            <a:normAutofit fontScale="90000"/>
          </a:bodyPr>
          <a:lstStyle/>
          <a:p>
            <a:r>
              <a:rPr lang="ja-JP" altLang="en-US" b="1" u="sng">
                <a:solidFill>
                  <a:srgbClr val="00B050"/>
                </a:solidFill>
              </a:rPr>
              <a:t>これからのＢＣＰ</a:t>
            </a:r>
            <a:r>
              <a:rPr kumimoji="1" lang="ja-JP" altLang="en-US" b="1" u="sng">
                <a:solidFill>
                  <a:srgbClr val="00B050"/>
                </a:solidFill>
              </a:rPr>
              <a:t>とは、</a:t>
            </a:r>
            <a:br>
              <a:rPr kumimoji="1" lang="en-US" altLang="ja-JP" dirty="0"/>
            </a:br>
            <a:r>
              <a:rPr kumimoji="1" lang="ja-JP" altLang="en-US"/>
              <a:t>災害・事故・</a:t>
            </a:r>
            <a:r>
              <a:rPr kumimoji="1" lang="en-US" altLang="ja-JP" dirty="0"/>
              <a:t>PC</a:t>
            </a:r>
            <a:r>
              <a:rPr kumimoji="1" lang="ja-JP" altLang="en-US"/>
              <a:t>、サーバー感染・スタッフの病気感染症・テロ・</a:t>
            </a:r>
            <a:r>
              <a:rPr lang="ja-JP" altLang="en-US"/>
              <a:t>サプライチェーン途絶 輸入品の途絶、訪問不可、来訪不可</a:t>
            </a:r>
            <a:r>
              <a:rPr kumimoji="1" lang="ja-JP" altLang="en-US"/>
              <a:t>などの緊急事態が起こっても、</a:t>
            </a:r>
            <a:br>
              <a:rPr kumimoji="1" lang="en-US" altLang="ja-JP" dirty="0"/>
            </a:br>
            <a:br>
              <a:rPr kumimoji="1" lang="en-US" altLang="ja-JP" dirty="0"/>
            </a:br>
            <a:r>
              <a:rPr kumimoji="1" lang="ja-JP" altLang="en-US">
                <a:solidFill>
                  <a:srgbClr val="FF0000"/>
                </a:solidFill>
              </a:rPr>
              <a:t>事業を何らかの形で継続していくために事前に情報整理したもので、対応組織・対処法とハード面の強化を計画した情報（文書）です</a:t>
            </a:r>
            <a:br>
              <a:rPr kumimoji="1" lang="en-US" altLang="ja-JP" dirty="0">
                <a:solidFill>
                  <a:srgbClr val="FF0000"/>
                </a:solidFill>
              </a:rPr>
            </a:br>
            <a:r>
              <a:rPr kumimoji="1" lang="ja-JP" altLang="en-US">
                <a:solidFill>
                  <a:srgbClr val="FF0000"/>
                </a:solidFill>
              </a:rPr>
              <a:t>「デジタル双方向通信は必須」</a:t>
            </a:r>
          </a:p>
        </p:txBody>
      </p:sp>
      <p:sp>
        <p:nvSpPr>
          <p:cNvPr id="4" name="フッター プレースホルダー 3">
            <a:extLst>
              <a:ext uri="{FF2B5EF4-FFF2-40B4-BE49-F238E27FC236}">
                <a16:creationId xmlns:a16="http://schemas.microsoft.com/office/drawing/2014/main" id="{D99C4A40-9A4F-EB4A-A085-0831736E063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3F4D4ECC-5E26-034B-94BC-CA39740DDD33}"/>
              </a:ext>
            </a:extLst>
          </p:cNvPr>
          <p:cNvSpPr>
            <a:spLocks noGrp="1"/>
          </p:cNvSpPr>
          <p:nvPr>
            <p:ph type="sldNum" sz="quarter" idx="12"/>
          </p:nvPr>
        </p:nvSpPr>
        <p:spPr/>
        <p:txBody>
          <a:bodyPr/>
          <a:lstStyle/>
          <a:p>
            <a:fld id="{5C8FD7CE-B326-374D-9928-B40B903A20BC}" type="slidenum">
              <a:rPr kumimoji="1" lang="ja-JP" altLang="en-US" smtClean="0"/>
              <a:t>30</a:t>
            </a:fld>
            <a:endParaRPr kumimoji="1" lang="ja-JP" altLang="en-US"/>
          </a:p>
        </p:txBody>
      </p:sp>
    </p:spTree>
    <p:extLst>
      <p:ext uri="{BB962C8B-B14F-4D97-AF65-F5344CB8AC3E}">
        <p14:creationId xmlns:p14="http://schemas.microsoft.com/office/powerpoint/2010/main" val="1990184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4A290-C972-1745-BF56-4FC01F399D00}"/>
              </a:ext>
            </a:extLst>
          </p:cNvPr>
          <p:cNvSpPr>
            <a:spLocks noGrp="1"/>
          </p:cNvSpPr>
          <p:nvPr>
            <p:ph type="title"/>
          </p:nvPr>
        </p:nvSpPr>
        <p:spPr>
          <a:xfrm>
            <a:off x="123986" y="198918"/>
            <a:ext cx="8222200" cy="1239863"/>
          </a:xfrm>
        </p:spPr>
        <p:txBody>
          <a:bodyPr>
            <a:normAutofit/>
          </a:bodyPr>
          <a:lstStyle/>
          <a:p>
            <a:r>
              <a:rPr lang="ja-JP" altLang="ja-JP" sz="2800"/>
              <a:t>コロナ禍</a:t>
            </a:r>
            <a:r>
              <a:rPr lang="ja-JP" altLang="en-US" sz="2800"/>
              <a:t>ではあるが</a:t>
            </a:r>
            <a:r>
              <a:rPr lang="ja-JP" altLang="ja-JP" sz="2800"/>
              <a:t>、今後起こりうる災害</a:t>
            </a:r>
            <a:endParaRPr lang="ja-JP" altLang="en-US" sz="2400"/>
          </a:p>
        </p:txBody>
      </p:sp>
      <p:sp>
        <p:nvSpPr>
          <p:cNvPr id="3" name="コンテンツ プレースホルダー 2">
            <a:extLst>
              <a:ext uri="{FF2B5EF4-FFF2-40B4-BE49-F238E27FC236}">
                <a16:creationId xmlns:a16="http://schemas.microsoft.com/office/drawing/2014/main" id="{55DF7903-AD57-9441-95DE-4BDEE832283F}"/>
              </a:ext>
            </a:extLst>
          </p:cNvPr>
          <p:cNvSpPr>
            <a:spLocks noGrp="1"/>
          </p:cNvSpPr>
          <p:nvPr>
            <p:ph idx="1"/>
          </p:nvPr>
        </p:nvSpPr>
        <p:spPr>
          <a:xfrm>
            <a:off x="802386" y="2121331"/>
            <a:ext cx="3771900" cy="4026216"/>
          </a:xfrm>
        </p:spPr>
        <p:txBody>
          <a:bodyPr>
            <a:normAutofit/>
          </a:bodyPr>
          <a:lstStyle/>
          <a:p>
            <a:pPr marL="342900" indent="-342900">
              <a:buFont typeface="+mj-lt"/>
              <a:buAutoNum type="arabicPeriod"/>
            </a:pPr>
            <a:r>
              <a:rPr lang="ja-JP" altLang="en-US"/>
              <a:t>豪雪による交通麻痺</a:t>
            </a:r>
            <a:endParaRPr lang="en-US" altLang="ja-JP" dirty="0"/>
          </a:p>
          <a:p>
            <a:pPr marL="342900" indent="-342900">
              <a:buFont typeface="+mj-lt"/>
              <a:buAutoNum type="arabicPeriod"/>
            </a:pPr>
            <a:r>
              <a:rPr lang="ja-JP" altLang="en-US"/>
              <a:t>台風など風水害</a:t>
            </a:r>
            <a:endParaRPr lang="en-US" altLang="ja-JP" dirty="0"/>
          </a:p>
          <a:p>
            <a:pPr marL="342900" indent="-342900">
              <a:buFont typeface="+mj-lt"/>
              <a:buAutoNum type="arabicPeriod"/>
            </a:pPr>
            <a:r>
              <a:rPr lang="ja-JP" altLang="en-US"/>
              <a:t>関東・東北地方地震津波</a:t>
            </a:r>
            <a:endParaRPr lang="en-US" altLang="ja-JP" dirty="0"/>
          </a:p>
          <a:p>
            <a:pPr marL="342900" indent="-342900">
              <a:buFont typeface="+mj-lt"/>
              <a:buAutoNum type="arabicPeriod"/>
            </a:pPr>
            <a:r>
              <a:rPr lang="ja-JP" altLang="en-US"/>
              <a:t>東海地震＆富士山噴火</a:t>
            </a:r>
            <a:endParaRPr lang="en-US" altLang="ja-JP" dirty="0"/>
          </a:p>
          <a:p>
            <a:pPr marL="342900" indent="-342900">
              <a:buFont typeface="+mj-lt"/>
              <a:buAutoNum type="arabicPeriod"/>
            </a:pPr>
            <a:r>
              <a:rPr lang="ja-JP" altLang="en-US"/>
              <a:t>東南海地震＆津波</a:t>
            </a:r>
            <a:endParaRPr lang="en-US" altLang="ja-JP" dirty="0"/>
          </a:p>
          <a:p>
            <a:pPr marL="342900" indent="-342900">
              <a:buFont typeface="+mj-lt"/>
              <a:buAutoNum type="arabicPeriod"/>
            </a:pPr>
            <a:r>
              <a:rPr lang="ja-JP" altLang="en-US"/>
              <a:t>南海地震＆津波</a:t>
            </a:r>
            <a:endParaRPr lang="en-US" altLang="ja-JP" dirty="0"/>
          </a:p>
          <a:p>
            <a:pPr marL="342900" indent="-342900">
              <a:buFont typeface="+mj-lt"/>
              <a:buAutoNum type="arabicPeriod"/>
            </a:pPr>
            <a:r>
              <a:rPr lang="ja-JP" altLang="en-US"/>
              <a:t>日本海地震＆津波</a:t>
            </a:r>
            <a:endParaRPr lang="en-US" altLang="ja-JP" dirty="0"/>
          </a:p>
          <a:p>
            <a:pPr marL="342900" indent="-342900">
              <a:buFont typeface="+mj-lt"/>
              <a:buAutoNum type="arabicPeriod"/>
            </a:pPr>
            <a:r>
              <a:rPr lang="ja-JP" altLang="en-US"/>
              <a:t>九州地震＆阿蘇山噴火</a:t>
            </a:r>
            <a:endParaRPr lang="en-US" altLang="ja-JP" dirty="0"/>
          </a:p>
          <a:p>
            <a:pPr marL="342900" indent="-342900">
              <a:buFont typeface="+mj-lt"/>
              <a:buAutoNum type="arabicPeriod"/>
            </a:pPr>
            <a:r>
              <a:rPr lang="ja-JP" altLang="en-US"/>
              <a:t>北海道地震</a:t>
            </a:r>
            <a:endParaRPr lang="en-US" altLang="ja-JP" dirty="0"/>
          </a:p>
          <a:p>
            <a:pPr marL="342900" indent="-342900">
              <a:buFont typeface="+mj-lt"/>
              <a:buAutoNum type="arabicPeriod"/>
            </a:pPr>
            <a:endParaRPr lang="en-US" altLang="ja-JP" dirty="0"/>
          </a:p>
          <a:p>
            <a:pPr marL="342900" indent="-342900">
              <a:buFont typeface="+mj-lt"/>
              <a:buAutoNum type="arabicPeriod"/>
            </a:pPr>
            <a:endParaRPr lang="ja-JP" altLang="en-US"/>
          </a:p>
        </p:txBody>
      </p:sp>
      <p:sp>
        <p:nvSpPr>
          <p:cNvPr id="4" name="コンテンツ プレースホルダー 2">
            <a:extLst>
              <a:ext uri="{FF2B5EF4-FFF2-40B4-BE49-F238E27FC236}">
                <a16:creationId xmlns:a16="http://schemas.microsoft.com/office/drawing/2014/main" id="{A14A9EC6-131A-2E4A-B9CE-669C0ED277BC}"/>
              </a:ext>
            </a:extLst>
          </p:cNvPr>
          <p:cNvSpPr txBox="1">
            <a:spLocks/>
          </p:cNvSpPr>
          <p:nvPr/>
        </p:nvSpPr>
        <p:spPr>
          <a:xfrm>
            <a:off x="4574286" y="2121331"/>
            <a:ext cx="4389120" cy="4026216"/>
          </a:xfrm>
          <a:prstGeom prst="rect">
            <a:avLst/>
          </a:prstGeom>
        </p:spPr>
        <p:txBody>
          <a:bodyPr vert="horz" lIns="91440" tIns="45720" rIns="91440" bIns="45720" rtlCol="0">
            <a:normAutofit/>
          </a:bodyPr>
          <a:lstStyle>
            <a:lvl1pPr marL="342900" indent="-342900">
              <a:lnSpc>
                <a:spcPct val="90000"/>
              </a:lnSpc>
              <a:spcBef>
                <a:spcPts val="1200"/>
              </a:spcBef>
              <a:buClr>
                <a:schemeClr val="accent1">
                  <a:lumMod val="75000"/>
                </a:schemeClr>
              </a:buClr>
              <a:buSzPct val="85000"/>
              <a:buFont typeface="+mj-lt"/>
              <a:buAutoNum type="arabicPeriod"/>
              <a:defRPr sz="2000"/>
            </a:lvl1pPr>
            <a:lvl2pPr indent="-182880">
              <a:lnSpc>
                <a:spcPct val="90000"/>
              </a:lnSpc>
              <a:spcBef>
                <a:spcPts val="400"/>
              </a:spcBef>
              <a:spcAft>
                <a:spcPts val="200"/>
              </a:spcAft>
              <a:buClr>
                <a:schemeClr val="accent1">
                  <a:lumMod val="75000"/>
                </a:schemeClr>
              </a:buClr>
              <a:buSzPct val="85000"/>
              <a:buFont typeface="Wingdings" pitchFamily="2" charset="2"/>
              <a:buChar char="§"/>
            </a:lvl2pPr>
            <a:lvl3pPr marL="731520" indent="-182880">
              <a:lnSpc>
                <a:spcPct val="90000"/>
              </a:lnSpc>
              <a:spcBef>
                <a:spcPts val="400"/>
              </a:spcBef>
              <a:spcAft>
                <a:spcPts val="200"/>
              </a:spcAft>
              <a:buClr>
                <a:schemeClr val="accent1">
                  <a:lumMod val="75000"/>
                </a:schemeClr>
              </a:buClr>
              <a:buSzPct val="85000"/>
              <a:buFont typeface="Wingdings" pitchFamily="2" charset="2"/>
              <a:buChar char="§"/>
              <a:defRPr sz="1600"/>
            </a:lvl3pPr>
            <a:lvl4pPr marL="1005840" indent="-182880">
              <a:lnSpc>
                <a:spcPct val="90000"/>
              </a:lnSpc>
              <a:spcBef>
                <a:spcPts val="400"/>
              </a:spcBef>
              <a:spcAft>
                <a:spcPts val="200"/>
              </a:spcAft>
              <a:buClr>
                <a:schemeClr val="accent1">
                  <a:lumMod val="75000"/>
                </a:schemeClr>
              </a:buClr>
              <a:buSzPct val="85000"/>
              <a:buFont typeface="Wingdings" pitchFamily="2" charset="2"/>
              <a:buChar char="§"/>
              <a:defRPr sz="1600"/>
            </a:lvl4pPr>
            <a:lvl5pPr marL="1280160" indent="-182880">
              <a:lnSpc>
                <a:spcPct val="90000"/>
              </a:lnSpc>
              <a:spcBef>
                <a:spcPts val="400"/>
              </a:spcBef>
              <a:spcAft>
                <a:spcPts val="200"/>
              </a:spcAft>
              <a:buClr>
                <a:schemeClr val="accent1">
                  <a:lumMod val="75000"/>
                </a:schemeClr>
              </a:buClr>
              <a:buSzPct val="85000"/>
              <a:buFont typeface="Wingdings" pitchFamily="2" charset="2"/>
              <a:buChar char="§"/>
              <a:defRPr sz="1600"/>
            </a:lvl5pPr>
            <a:lvl6pPr marL="1600000" indent="-228600">
              <a:lnSpc>
                <a:spcPct val="90000"/>
              </a:lnSpc>
              <a:spcBef>
                <a:spcPts val="400"/>
              </a:spcBef>
              <a:spcAft>
                <a:spcPts val="200"/>
              </a:spcAft>
              <a:buClr>
                <a:schemeClr val="accent1">
                  <a:lumMod val="75000"/>
                </a:schemeClr>
              </a:buClr>
              <a:buSzPct val="85000"/>
              <a:buFont typeface="Wingdings" pitchFamily="2" charset="2"/>
              <a:buChar char="§"/>
              <a:defRPr sz="1600"/>
            </a:lvl6pPr>
            <a:lvl7pPr marL="1900000" indent="-228600">
              <a:lnSpc>
                <a:spcPct val="90000"/>
              </a:lnSpc>
              <a:spcBef>
                <a:spcPts val="400"/>
              </a:spcBef>
              <a:spcAft>
                <a:spcPts val="200"/>
              </a:spcAft>
              <a:buClr>
                <a:schemeClr val="accent1">
                  <a:lumMod val="75000"/>
                </a:schemeClr>
              </a:buClr>
              <a:buSzPct val="85000"/>
              <a:buFont typeface="Wingdings" pitchFamily="2" charset="2"/>
              <a:buChar char="§"/>
              <a:defRPr sz="1600"/>
            </a:lvl7pPr>
            <a:lvl8pPr marL="2200000" indent="-228600">
              <a:lnSpc>
                <a:spcPct val="90000"/>
              </a:lnSpc>
              <a:spcBef>
                <a:spcPts val="400"/>
              </a:spcBef>
              <a:spcAft>
                <a:spcPts val="200"/>
              </a:spcAft>
              <a:buClr>
                <a:schemeClr val="accent1">
                  <a:lumMod val="75000"/>
                </a:schemeClr>
              </a:buClr>
              <a:buSzPct val="85000"/>
              <a:buFont typeface="Wingdings" pitchFamily="2" charset="2"/>
              <a:buChar char="§"/>
              <a:defRPr sz="1600"/>
            </a:lvl8pPr>
            <a:lvl9pPr marL="2500000" indent="-228600">
              <a:lnSpc>
                <a:spcPct val="90000"/>
              </a:lnSpc>
              <a:spcBef>
                <a:spcPts val="400"/>
              </a:spcBef>
              <a:spcAft>
                <a:spcPts val="200"/>
              </a:spcAft>
              <a:buClr>
                <a:schemeClr val="accent1">
                  <a:lumMod val="75000"/>
                </a:schemeClr>
              </a:buClr>
              <a:buSzPct val="85000"/>
              <a:buFont typeface="Wingdings" pitchFamily="2" charset="2"/>
              <a:buChar char="§"/>
              <a:defRPr sz="1600"/>
            </a:lvl9pPr>
          </a:lstStyle>
          <a:p>
            <a:r>
              <a:rPr lang="ja-JP" altLang="en-US"/>
              <a:t>高速・橋の走行不能</a:t>
            </a:r>
            <a:endParaRPr lang="en-US" altLang="ja-JP" dirty="0"/>
          </a:p>
          <a:p>
            <a:r>
              <a:rPr lang="ja-JP" altLang="en-US"/>
              <a:t>地盤沈下＆隆起</a:t>
            </a:r>
            <a:endParaRPr lang="en-US" altLang="ja-JP" dirty="0"/>
          </a:p>
          <a:p>
            <a:r>
              <a:rPr lang="ja-JP" altLang="en-US"/>
              <a:t>溜池の決壊</a:t>
            </a:r>
            <a:endParaRPr lang="en-US" altLang="ja-JP" dirty="0"/>
          </a:p>
          <a:p>
            <a:r>
              <a:rPr lang="ja-JP" altLang="en-US"/>
              <a:t>太陽フレアによる大規模停電</a:t>
            </a:r>
            <a:endParaRPr lang="en-US" altLang="ja-JP" dirty="0"/>
          </a:p>
          <a:p>
            <a:r>
              <a:rPr lang="ja-JP" altLang="en-US"/>
              <a:t>地球温暖化</a:t>
            </a:r>
            <a:endParaRPr lang="en-US" altLang="ja-JP" dirty="0"/>
          </a:p>
          <a:p>
            <a:r>
              <a:rPr lang="ja-JP" altLang="en-US"/>
              <a:t>赤道付近の生態系が北上する</a:t>
            </a:r>
            <a:endParaRPr lang="en-US" altLang="ja-JP" dirty="0"/>
          </a:p>
          <a:p>
            <a:r>
              <a:rPr lang="ja-JP" altLang="en-US"/>
              <a:t>菌類・小型動物の想定以上の繁殖</a:t>
            </a:r>
            <a:endParaRPr lang="en-US" altLang="ja-JP" dirty="0"/>
          </a:p>
          <a:p>
            <a:r>
              <a:rPr lang="ja-JP" altLang="en-US"/>
              <a:t>想定を上回る経済戦争</a:t>
            </a:r>
            <a:endParaRPr lang="en-US" altLang="ja-JP" dirty="0"/>
          </a:p>
          <a:p>
            <a:r>
              <a:rPr lang="ja-JP" altLang="en-US"/>
              <a:t>貿易不能（貨物輸送船の停止）</a:t>
            </a:r>
            <a:endParaRPr lang="en-US" altLang="ja-JP" dirty="0"/>
          </a:p>
          <a:p>
            <a:endParaRPr lang="en-US" altLang="ja-JP" dirty="0"/>
          </a:p>
          <a:p>
            <a:endParaRPr lang="en-US" altLang="ja-JP" dirty="0"/>
          </a:p>
          <a:p>
            <a:endParaRPr lang="en-US" altLang="ja-JP" dirty="0"/>
          </a:p>
          <a:p>
            <a:endParaRPr lang="ja-JP" altLang="en-US"/>
          </a:p>
        </p:txBody>
      </p:sp>
      <p:sp>
        <p:nvSpPr>
          <p:cNvPr id="5" name="フッター プレースホルダー 4">
            <a:extLst>
              <a:ext uri="{FF2B5EF4-FFF2-40B4-BE49-F238E27FC236}">
                <a16:creationId xmlns:a16="http://schemas.microsoft.com/office/drawing/2014/main" id="{CC1D4D9D-C84D-A442-BC20-F9087F2D1A3F}"/>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3F726561-1F25-CD4B-88BD-645FCEA0511A}"/>
              </a:ext>
            </a:extLst>
          </p:cNvPr>
          <p:cNvSpPr>
            <a:spLocks noGrp="1"/>
          </p:cNvSpPr>
          <p:nvPr>
            <p:ph type="sldNum" sz="quarter" idx="12"/>
          </p:nvPr>
        </p:nvSpPr>
        <p:spPr/>
        <p:txBody>
          <a:bodyPr/>
          <a:lstStyle/>
          <a:p>
            <a:fld id="{5D20F993-8DFA-FB4E-ACFB-B408644D4B87}" type="slidenum">
              <a:rPr kumimoji="1" lang="ja-JP" altLang="en-US" smtClean="0"/>
              <a:t>31</a:t>
            </a:fld>
            <a:endParaRPr kumimoji="1" lang="ja-JP" altLang="en-US"/>
          </a:p>
        </p:txBody>
      </p:sp>
    </p:spTree>
    <p:extLst>
      <p:ext uri="{BB962C8B-B14F-4D97-AF65-F5344CB8AC3E}">
        <p14:creationId xmlns:p14="http://schemas.microsoft.com/office/powerpoint/2010/main" val="214801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EE1B7-E868-2742-9821-05D6D0030102}"/>
              </a:ext>
            </a:extLst>
          </p:cNvPr>
          <p:cNvSpPr>
            <a:spLocks noGrp="1"/>
          </p:cNvSpPr>
          <p:nvPr>
            <p:ph type="title"/>
          </p:nvPr>
        </p:nvSpPr>
        <p:spPr>
          <a:xfrm>
            <a:off x="628650" y="108851"/>
            <a:ext cx="7772400" cy="1609344"/>
          </a:xfrm>
          <a:solidFill>
            <a:schemeClr val="accent5">
              <a:lumMod val="60000"/>
              <a:lumOff val="40000"/>
            </a:schemeClr>
          </a:solidFill>
        </p:spPr>
        <p:txBody>
          <a:bodyPr>
            <a:normAutofit/>
          </a:bodyPr>
          <a:lstStyle/>
          <a:p>
            <a:pPr algn="ctr"/>
            <a:r>
              <a:rPr lang="ja-JP" altLang="en-US" sz="4000" b="1">
                <a:latin typeface="MS Gothic" panose="020B0609070205080204" pitchFamily="49" charset="-128"/>
                <a:ea typeface="MS Gothic" panose="020B0609070205080204" pitchFamily="49" charset="-128"/>
              </a:rPr>
              <a:t>災害対応</a:t>
            </a:r>
            <a:r>
              <a:rPr kumimoji="1" lang="ja-JP" altLang="en-US" sz="4000" b="1">
                <a:latin typeface="MS Gothic" panose="020B0609070205080204" pitchFamily="49" charset="-128"/>
                <a:ea typeface="MS Gothic" panose="020B0609070205080204" pitchFamily="49" charset="-128"/>
              </a:rPr>
              <a:t>としての最低</a:t>
            </a:r>
            <a:r>
              <a:rPr lang="ja-JP" altLang="en-US" sz="4000" b="1">
                <a:latin typeface="MS Gothic" panose="020B0609070205080204" pitchFamily="49" charset="-128"/>
                <a:ea typeface="MS Gothic" panose="020B0609070205080204" pitchFamily="49" charset="-128"/>
              </a:rPr>
              <a:t>３</a:t>
            </a:r>
            <a:r>
              <a:rPr kumimoji="1" lang="ja-JP" altLang="en-US" sz="4000" b="1">
                <a:latin typeface="MS Gothic" panose="020B0609070205080204" pitchFamily="49" charset="-128"/>
                <a:ea typeface="MS Gothic" panose="020B0609070205080204" pitchFamily="49" charset="-128"/>
              </a:rPr>
              <a:t>要素</a:t>
            </a:r>
          </a:p>
        </p:txBody>
      </p:sp>
      <p:sp>
        <p:nvSpPr>
          <p:cNvPr id="3" name="コンテンツ プレースホルダー 2">
            <a:extLst>
              <a:ext uri="{FF2B5EF4-FFF2-40B4-BE49-F238E27FC236}">
                <a16:creationId xmlns:a16="http://schemas.microsoft.com/office/drawing/2014/main" id="{CF44C680-566D-804F-9BE7-4804C8C09D29}"/>
              </a:ext>
            </a:extLst>
          </p:cNvPr>
          <p:cNvSpPr>
            <a:spLocks noGrp="1"/>
          </p:cNvSpPr>
          <p:nvPr>
            <p:ph idx="1"/>
          </p:nvPr>
        </p:nvSpPr>
        <p:spPr>
          <a:xfrm>
            <a:off x="628650" y="1825625"/>
            <a:ext cx="7886700" cy="4201102"/>
          </a:xfrm>
          <a:ln>
            <a:solidFill>
              <a:schemeClr val="accent1"/>
            </a:solidFill>
          </a:ln>
        </p:spPr>
        <p:txBody>
          <a:bodyPr anchor="ctr">
            <a:noAutofit/>
          </a:bodyPr>
          <a:lstStyle/>
          <a:p>
            <a:pPr marL="496888" indent="-484188" fontAlgn="ctr">
              <a:buFont typeface="+mj-lt"/>
              <a:buAutoNum type="arabicPeriod"/>
            </a:pPr>
            <a:r>
              <a:rPr lang="ja-JP" altLang="ja-JP" sz="3200">
                <a:latin typeface="MS Gothic" panose="020B0609070205080204" pitchFamily="49" charset="-128"/>
                <a:ea typeface="MS Gothic" panose="020B0609070205080204" pitchFamily="49" charset="-128"/>
              </a:rPr>
              <a:t>リスク分析</a:t>
            </a:r>
            <a:r>
              <a:rPr lang="ja-JP" altLang="en-US" sz="3200">
                <a:latin typeface="MS Gothic" panose="020B0609070205080204" pitchFamily="49" charset="-128"/>
                <a:ea typeface="MS Gothic" panose="020B0609070205080204" pitchFamily="49" charset="-128"/>
              </a:rPr>
              <a:t>：</a:t>
            </a:r>
            <a:r>
              <a:rPr lang="ja-JP" altLang="ja-JP" sz="3200">
                <a:latin typeface="MS Gothic" panose="020B0609070205080204" pitchFamily="49" charset="-128"/>
                <a:ea typeface="MS Gothic" panose="020B0609070205080204" pitchFamily="49" charset="-128"/>
              </a:rPr>
              <a:t>自社の災害ハザードマップ作成</a:t>
            </a:r>
            <a:r>
              <a:rPr lang="en-US" altLang="ja-JP" sz="3200" dirty="0">
                <a:latin typeface="MS Gothic" panose="020B0609070205080204" pitchFamily="49" charset="-128"/>
                <a:ea typeface="MS Gothic" panose="020B0609070205080204" pitchFamily="49" charset="-128"/>
              </a:rPr>
              <a:t>	</a:t>
            </a:r>
          </a:p>
          <a:p>
            <a:pPr marL="496888" indent="-484188" fontAlgn="ctr">
              <a:buFont typeface="+mj-lt"/>
              <a:buAutoNum type="arabicPeriod"/>
            </a:pPr>
            <a:r>
              <a:rPr lang="ja-JP" altLang="ja-JP" sz="3200">
                <a:latin typeface="MS Gothic" panose="020B0609070205080204" pitchFamily="49" charset="-128"/>
                <a:ea typeface="MS Gothic" panose="020B0609070205080204" pitchFamily="49" charset="-128"/>
              </a:rPr>
              <a:t>自社の被害想定の確認</a:t>
            </a:r>
            <a:r>
              <a:rPr lang="en-US" altLang="ja-JP" sz="3200" dirty="0">
                <a:latin typeface="MS Gothic" panose="020B0609070205080204" pitchFamily="49" charset="-128"/>
                <a:ea typeface="MS Gothic" panose="020B0609070205080204" pitchFamily="49" charset="-128"/>
              </a:rPr>
              <a:t>:</a:t>
            </a:r>
            <a:r>
              <a:rPr lang="ja-JP" altLang="ja-JP" sz="3200">
                <a:latin typeface="MS Gothic" panose="020B0609070205080204" pitchFamily="49" charset="-128"/>
                <a:ea typeface="MS Gothic" panose="020B0609070205080204" pitchFamily="49" charset="-128"/>
              </a:rPr>
              <a:t>災害で人や建屋、備品設備が実際どうなるのかを文書化</a:t>
            </a:r>
            <a:r>
              <a:rPr lang="en-US" altLang="ja-JP" sz="3200" dirty="0">
                <a:latin typeface="MS Gothic" panose="020B0609070205080204" pitchFamily="49" charset="-128"/>
                <a:ea typeface="MS Gothic" panose="020B0609070205080204" pitchFamily="49" charset="-128"/>
              </a:rPr>
              <a:t>	</a:t>
            </a:r>
            <a:endParaRPr lang="en-US" altLang="ja-JP" sz="3200" dirty="0">
              <a:solidFill>
                <a:srgbClr val="FF0000"/>
              </a:solidFill>
              <a:latin typeface="MS Gothic" panose="020B0609070205080204" pitchFamily="49" charset="-128"/>
              <a:ea typeface="MS Gothic" panose="020B0609070205080204" pitchFamily="49" charset="-128"/>
            </a:endParaRPr>
          </a:p>
          <a:p>
            <a:pPr marL="496888" indent="-484188" fontAlgn="ctr">
              <a:buFont typeface="+mj-lt"/>
              <a:buAutoNum type="arabicPeriod"/>
            </a:pPr>
            <a:r>
              <a:rPr lang="ja-JP" altLang="ja-JP" sz="3200">
                <a:latin typeface="MS Gothic" panose="020B0609070205080204" pitchFamily="49" charset="-128"/>
                <a:ea typeface="MS Gothic" panose="020B0609070205080204" pitchFamily="49" charset="-128"/>
              </a:rPr>
              <a:t>安否確認手順</a:t>
            </a:r>
            <a:r>
              <a:rPr lang="ja-JP" altLang="en-US" sz="3200">
                <a:latin typeface="MS Gothic" panose="020B0609070205080204" pitchFamily="49" charset="-128"/>
                <a:ea typeface="MS Gothic" panose="020B0609070205080204" pitchFamily="49" charset="-128"/>
              </a:rPr>
              <a:t>・</a:t>
            </a:r>
            <a:r>
              <a:rPr lang="ja-JP" altLang="ja-JP" sz="3200">
                <a:latin typeface="MS Gothic" panose="020B0609070205080204" pitchFamily="49" charset="-128"/>
                <a:ea typeface="MS Gothic" panose="020B0609070205080204" pitchFamily="49" charset="-128"/>
              </a:rPr>
              <a:t>緊急時参集手順</a:t>
            </a:r>
            <a:r>
              <a:rPr lang="en-US" altLang="ja-JP" sz="3200" dirty="0">
                <a:latin typeface="MS Gothic" panose="020B0609070205080204" pitchFamily="49" charset="-128"/>
                <a:ea typeface="MS Gothic" panose="020B0609070205080204" pitchFamily="49" charset="-128"/>
              </a:rPr>
              <a:t>:</a:t>
            </a:r>
            <a:r>
              <a:rPr lang="ja-JP" altLang="ja-JP" sz="3200">
                <a:latin typeface="MS Gothic" panose="020B0609070205080204" pitchFamily="49" charset="-128"/>
                <a:ea typeface="MS Gothic" panose="020B0609070205080204" pitchFamily="49" charset="-128"/>
              </a:rPr>
              <a:t>コアメンバー緊急連絡網</a:t>
            </a:r>
          </a:p>
        </p:txBody>
      </p:sp>
      <p:sp>
        <p:nvSpPr>
          <p:cNvPr id="4" name="フッター プレースホルダー 3">
            <a:extLst>
              <a:ext uri="{FF2B5EF4-FFF2-40B4-BE49-F238E27FC236}">
                <a16:creationId xmlns:a16="http://schemas.microsoft.com/office/drawing/2014/main" id="{4E9B8058-4441-3249-9136-73F8AF3013E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5C3459C0-CDC6-7F4B-930F-766E5F6A2AD7}"/>
              </a:ext>
            </a:extLst>
          </p:cNvPr>
          <p:cNvSpPr>
            <a:spLocks noGrp="1"/>
          </p:cNvSpPr>
          <p:nvPr>
            <p:ph type="sldNum" sz="quarter" idx="12"/>
          </p:nvPr>
        </p:nvSpPr>
        <p:spPr/>
        <p:txBody>
          <a:bodyPr/>
          <a:lstStyle/>
          <a:p>
            <a:fld id="{5C8FD7CE-B326-374D-9928-B40B903A20BC}" type="slidenum">
              <a:rPr kumimoji="1" lang="ja-JP" altLang="en-US" smtClean="0"/>
              <a:t>32</a:t>
            </a:fld>
            <a:endParaRPr kumimoji="1" lang="ja-JP" altLang="en-US"/>
          </a:p>
        </p:txBody>
      </p:sp>
    </p:spTree>
    <p:extLst>
      <p:ext uri="{BB962C8B-B14F-4D97-AF65-F5344CB8AC3E}">
        <p14:creationId xmlns:p14="http://schemas.microsoft.com/office/powerpoint/2010/main" val="40703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3228-6CDD-9C4E-A37F-E0D4CC65D5B7}"/>
              </a:ext>
            </a:extLst>
          </p:cNvPr>
          <p:cNvSpPr>
            <a:spLocks noGrp="1"/>
          </p:cNvSpPr>
          <p:nvPr>
            <p:ph type="title"/>
          </p:nvPr>
        </p:nvSpPr>
        <p:spPr/>
        <p:txBody>
          <a:bodyPr>
            <a:normAutofit/>
          </a:bodyPr>
          <a:lstStyle/>
          <a:p>
            <a:pPr algn="ctr"/>
            <a:r>
              <a:rPr lang="en-US" altLang="ja-JP" sz="3600" b="1" dirty="0">
                <a:latin typeface="MS Gothic" panose="020B0609070205080204" pitchFamily="49" charset="-128"/>
                <a:ea typeface="MS Gothic" panose="020B0609070205080204" pitchFamily="49" charset="-128"/>
              </a:rPr>
              <a:t>1.</a:t>
            </a:r>
            <a:r>
              <a:rPr lang="ja-JP" altLang="en-US" sz="3600" b="1">
                <a:latin typeface="MS Gothic" panose="020B0609070205080204" pitchFamily="49" charset="-128"/>
                <a:ea typeface="MS Gothic" panose="020B0609070205080204" pitchFamily="49" charset="-128"/>
              </a:rPr>
              <a:t>ハザードマップと被害想定</a:t>
            </a:r>
            <a:endParaRPr kumimoji="1" lang="ja-JP" altLang="en-US" sz="3600" b="1">
              <a:latin typeface="MS Gothic" panose="020B0609070205080204" pitchFamily="49" charset="-128"/>
              <a:ea typeface="MS Gothic" panose="020B0609070205080204" pitchFamily="49" charset="-128"/>
            </a:endParaRPr>
          </a:p>
        </p:txBody>
      </p:sp>
      <p:sp>
        <p:nvSpPr>
          <p:cNvPr id="3" name="コンテンツ プレースホルダー 2">
            <a:extLst>
              <a:ext uri="{FF2B5EF4-FFF2-40B4-BE49-F238E27FC236}">
                <a16:creationId xmlns:a16="http://schemas.microsoft.com/office/drawing/2014/main" id="{8BC146FE-8399-DA42-9D47-A2EFAE4BF4B1}"/>
              </a:ext>
            </a:extLst>
          </p:cNvPr>
          <p:cNvSpPr>
            <a:spLocks noGrp="1"/>
          </p:cNvSpPr>
          <p:nvPr>
            <p:ph idx="1"/>
          </p:nvPr>
        </p:nvSpPr>
        <p:spPr>
          <a:xfrm>
            <a:off x="628650" y="1669207"/>
            <a:ext cx="7886700" cy="2145148"/>
          </a:xfrm>
          <a:ln>
            <a:solidFill>
              <a:schemeClr val="accent1"/>
            </a:solidFill>
          </a:ln>
        </p:spPr>
        <p:txBody>
          <a:bodyPr anchor="ctr">
            <a:normAutofit/>
          </a:bodyPr>
          <a:lstStyle/>
          <a:p>
            <a:pPr marL="0" indent="0" algn="ctr">
              <a:buNone/>
            </a:pPr>
            <a:r>
              <a:rPr kumimoji="1" lang="en-US" altLang="ja-JP" sz="2400" dirty="0">
                <a:solidFill>
                  <a:srgbClr val="FF0000"/>
                </a:solidFill>
                <a:latin typeface="MS Gothic" panose="020B0609070205080204" pitchFamily="49" charset="-128"/>
                <a:ea typeface="MS Gothic" panose="020B0609070205080204" pitchFamily="49" charset="-128"/>
              </a:rPr>
              <a:t>〈</a:t>
            </a:r>
            <a:r>
              <a:rPr lang="ja-JP" altLang="en-US" sz="2400">
                <a:solidFill>
                  <a:srgbClr val="FF0000"/>
                </a:solidFill>
                <a:latin typeface="MS Gothic" panose="020B0609070205080204" pitchFamily="49" charset="-128"/>
                <a:ea typeface="MS Gothic" panose="020B0609070205080204" pitchFamily="49" charset="-128"/>
              </a:rPr>
              <a:t>自然災害</a:t>
            </a:r>
            <a:r>
              <a:rPr kumimoji="1" lang="ja-JP" altLang="en-US" sz="2400">
                <a:solidFill>
                  <a:srgbClr val="FF0000"/>
                </a:solidFill>
                <a:latin typeface="MS Gothic" panose="020B0609070205080204" pitchFamily="49" charset="-128"/>
                <a:ea typeface="MS Gothic" panose="020B0609070205080204" pitchFamily="49" charset="-128"/>
              </a:rPr>
              <a:t>のリスクを調査する</a:t>
            </a:r>
            <a:r>
              <a:rPr kumimoji="1" lang="en-US" altLang="ja-JP" sz="2400" dirty="0">
                <a:solidFill>
                  <a:srgbClr val="FF0000"/>
                </a:solidFill>
                <a:latin typeface="MS Gothic" panose="020B0609070205080204" pitchFamily="49" charset="-128"/>
                <a:ea typeface="MS Gothic" panose="020B0609070205080204" pitchFamily="49" charset="-128"/>
              </a:rPr>
              <a:t>〉</a:t>
            </a:r>
          </a:p>
          <a:p>
            <a:pPr marL="457200" indent="-457200">
              <a:buFont typeface="+mj-lt"/>
              <a:buAutoNum type="alphaUcParenR"/>
            </a:pPr>
            <a:r>
              <a:rPr lang="ja-JP" altLang="en-US" sz="2400">
                <a:latin typeface="MS Gothic" panose="020B0609070205080204" pitchFamily="49" charset="-128"/>
                <a:ea typeface="MS Gothic" panose="020B0609070205080204" pitchFamily="49" charset="-128"/>
              </a:rPr>
              <a:t>地震の確率マップ・地盤の地形区分</a:t>
            </a:r>
          </a:p>
          <a:p>
            <a:pPr marL="457200" indent="-457200">
              <a:buFont typeface="+mj-lt"/>
              <a:buAutoNum type="alphaUcParenR"/>
            </a:pPr>
            <a:r>
              <a:rPr lang="ja-JP" altLang="en-US" sz="2400">
                <a:latin typeface="MS Gothic" panose="020B0609070205080204" pitchFamily="49" charset="-128"/>
                <a:ea typeface="MS Gothic" panose="020B0609070205080204" pitchFamily="49" charset="-128"/>
              </a:rPr>
              <a:t>津波・土砂・洪水・標高のリスク</a:t>
            </a:r>
            <a:endParaRPr lang="en-US" altLang="ja-JP" sz="2400" dirty="0">
              <a:latin typeface="MS Gothic" panose="020B0609070205080204" pitchFamily="49" charset="-128"/>
              <a:ea typeface="MS Gothic" panose="020B0609070205080204" pitchFamily="49" charset="-128"/>
            </a:endParaRPr>
          </a:p>
          <a:p>
            <a:pPr marL="457200" indent="-457200">
              <a:buFont typeface="+mj-lt"/>
              <a:buAutoNum type="alphaUcParenR"/>
            </a:pPr>
            <a:r>
              <a:rPr kumimoji="1" lang="ja-JP" altLang="en-US" sz="2400">
                <a:latin typeface="MS Gothic" panose="020B0609070205080204" pitchFamily="49" charset="-128"/>
                <a:ea typeface="MS Gothic" panose="020B0609070205080204" pitchFamily="49" charset="-128"/>
              </a:rPr>
              <a:t>液状化・内水氾濫・高潮のリスク</a:t>
            </a:r>
            <a:r>
              <a:rPr lang="ja-JP" altLang="en-US" sz="2400">
                <a:latin typeface="MS Gothic" panose="020B0609070205080204" pitchFamily="49" charset="-128"/>
                <a:ea typeface="MS Gothic" panose="020B0609070205080204" pitchFamily="49" charset="-128"/>
              </a:rPr>
              <a:t>などを確認する</a:t>
            </a:r>
            <a:endParaRPr kumimoji="1" lang="en-US" altLang="ja-JP" sz="2400" dirty="0">
              <a:latin typeface="MS Gothic" panose="020B0609070205080204" pitchFamily="49" charset="-128"/>
              <a:ea typeface="MS Gothic" panose="020B0609070205080204" pitchFamily="49" charset="-128"/>
            </a:endParaRPr>
          </a:p>
        </p:txBody>
      </p:sp>
      <p:sp>
        <p:nvSpPr>
          <p:cNvPr id="4" name="コンテンツ プレースホルダー 2">
            <a:extLst>
              <a:ext uri="{FF2B5EF4-FFF2-40B4-BE49-F238E27FC236}">
                <a16:creationId xmlns:a16="http://schemas.microsoft.com/office/drawing/2014/main" id="{762C4E31-C94D-2C4B-B758-26D92EF84FCF}"/>
              </a:ext>
            </a:extLst>
          </p:cNvPr>
          <p:cNvSpPr txBox="1">
            <a:spLocks/>
          </p:cNvSpPr>
          <p:nvPr/>
        </p:nvSpPr>
        <p:spPr>
          <a:xfrm>
            <a:off x="628650" y="4068418"/>
            <a:ext cx="7886700" cy="2290818"/>
          </a:xfrm>
          <a:prstGeom prst="rect">
            <a:avLst/>
          </a:prstGeom>
          <a:ln>
            <a:solidFill>
              <a:schemeClr val="accent1"/>
            </a:solid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dirty="0">
                <a:solidFill>
                  <a:srgbClr val="FF0000"/>
                </a:solidFill>
                <a:latin typeface="MS Gothic" panose="020B0609070205080204" pitchFamily="49" charset="-128"/>
                <a:ea typeface="MS Gothic" panose="020B0609070205080204" pitchFamily="49" charset="-128"/>
              </a:rPr>
              <a:t>〈</a:t>
            </a:r>
            <a:r>
              <a:rPr lang="ja-JP" altLang="en-US" sz="2400">
                <a:solidFill>
                  <a:srgbClr val="FF0000"/>
                </a:solidFill>
                <a:latin typeface="MS Gothic" panose="020B0609070205080204" pitchFamily="49" charset="-128"/>
                <a:ea typeface="MS Gothic" panose="020B0609070205080204" pitchFamily="49" charset="-128"/>
              </a:rPr>
              <a:t>以下のサイトが対応</a:t>
            </a:r>
            <a:r>
              <a:rPr lang="en-US" altLang="ja-JP" sz="2400" dirty="0">
                <a:solidFill>
                  <a:srgbClr val="FF0000"/>
                </a:solidFill>
                <a:latin typeface="MS Gothic" panose="020B0609070205080204" pitchFamily="49" charset="-128"/>
                <a:ea typeface="MS Gothic" panose="020B0609070205080204" pitchFamily="49" charset="-128"/>
              </a:rPr>
              <a:t>〉</a:t>
            </a:r>
          </a:p>
          <a:p>
            <a:pPr marL="457200" indent="-457200">
              <a:buFont typeface="+mj-lt"/>
              <a:buAutoNum type="alphaUcParenR"/>
            </a:pPr>
            <a:r>
              <a:rPr lang="ja-JP" altLang="en-US" sz="2400">
                <a:latin typeface="MS Gothic" panose="020B0609070205080204" pitchFamily="49" charset="-128"/>
                <a:ea typeface="MS Gothic" panose="020B0609070205080204" pitchFamily="49" charset="-128"/>
              </a:rPr>
              <a:t>地震ハザードステーション（</a:t>
            </a:r>
            <a:r>
              <a:rPr lang="en-US" altLang="ja-JP" sz="2400" dirty="0">
                <a:latin typeface="MS Gothic" panose="020B0609070205080204" pitchFamily="49" charset="-128"/>
                <a:ea typeface="MS Gothic" panose="020B0609070205080204" pitchFamily="49" charset="-128"/>
              </a:rPr>
              <a:t>j-</a:t>
            </a:r>
            <a:r>
              <a:rPr lang="en-US" altLang="ja-JP" sz="2400" dirty="0" err="1">
                <a:latin typeface="MS Gothic" panose="020B0609070205080204" pitchFamily="49" charset="-128"/>
                <a:ea typeface="MS Gothic" panose="020B0609070205080204" pitchFamily="49" charset="-128"/>
              </a:rPr>
              <a:t>shis</a:t>
            </a:r>
            <a:r>
              <a:rPr lang="en-US" altLang="ja-JP" sz="2400" dirty="0">
                <a:latin typeface="MS Gothic" panose="020B0609070205080204" pitchFamily="49" charset="-128"/>
                <a:ea typeface="MS Gothic" panose="020B0609070205080204" pitchFamily="49" charset="-128"/>
              </a:rPr>
              <a:t> map</a:t>
            </a:r>
            <a:r>
              <a:rPr lang="ja-JP" altLang="en-US" sz="2400">
                <a:latin typeface="MS Gothic" panose="020B0609070205080204" pitchFamily="49" charset="-128"/>
                <a:ea typeface="MS Gothic" panose="020B0609070205080204" pitchFamily="49" charset="-128"/>
              </a:rPr>
              <a:t>）</a:t>
            </a:r>
            <a:endParaRPr lang="en-US" altLang="ja-JP" sz="2400" dirty="0">
              <a:latin typeface="MS Gothic" panose="020B0609070205080204" pitchFamily="49" charset="-128"/>
              <a:ea typeface="MS Gothic" panose="020B0609070205080204" pitchFamily="49" charset="-128"/>
            </a:endParaRPr>
          </a:p>
          <a:p>
            <a:pPr marL="457200" indent="-457200">
              <a:buFont typeface="+mj-lt"/>
              <a:buAutoNum type="alphaUcParenR"/>
            </a:pPr>
            <a:r>
              <a:rPr lang="ja-JP" altLang="en-US" sz="2400">
                <a:latin typeface="MS Gothic" panose="020B0609070205080204" pitchFamily="49" charset="-128"/>
                <a:ea typeface="MS Gothic" panose="020B0609070205080204" pitchFamily="49" charset="-128"/>
              </a:rPr>
              <a:t>国土交通省重ねるハザードマップ</a:t>
            </a:r>
            <a:endParaRPr lang="en-US" altLang="ja-JP" sz="2400" dirty="0">
              <a:latin typeface="MS Gothic" panose="020B0609070205080204" pitchFamily="49" charset="-128"/>
              <a:ea typeface="MS Gothic" panose="020B0609070205080204" pitchFamily="49" charset="-128"/>
            </a:endParaRPr>
          </a:p>
          <a:p>
            <a:pPr marL="457200" indent="-457200">
              <a:buFont typeface="+mj-lt"/>
              <a:buAutoNum type="alphaUcParenR"/>
            </a:pPr>
            <a:r>
              <a:rPr lang="ja-JP" altLang="en-US" sz="2400">
                <a:latin typeface="MS Gothic" panose="020B0609070205080204" pitchFamily="49" charset="-128"/>
                <a:ea typeface="MS Gothic" panose="020B0609070205080204" pitchFamily="49" charset="-128"/>
              </a:rPr>
              <a:t>国土交通省わが町ハザードマップで各市町村の洪水・内水ハザードマップ・津波浸水マップ・液状化マップ・</a:t>
            </a:r>
            <a:r>
              <a:rPr lang="en-US" altLang="ja-JP" sz="2400" dirty="0">
                <a:latin typeface="MS Gothic" panose="020B0609070205080204" pitchFamily="49" charset="-128"/>
                <a:ea typeface="MS Gothic" panose="020B0609070205080204" pitchFamily="49" charset="-128"/>
              </a:rPr>
              <a:t>Flood Maps Japan</a:t>
            </a:r>
          </a:p>
        </p:txBody>
      </p:sp>
      <p:sp>
        <p:nvSpPr>
          <p:cNvPr id="5" name="フッター プレースホルダー 4">
            <a:extLst>
              <a:ext uri="{FF2B5EF4-FFF2-40B4-BE49-F238E27FC236}">
                <a16:creationId xmlns:a16="http://schemas.microsoft.com/office/drawing/2014/main" id="{4042A760-A333-C94E-88DA-FC07C3C1C207}"/>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7AE1B8D3-5B51-CD4D-97E9-D24EE2C37475}"/>
              </a:ext>
            </a:extLst>
          </p:cNvPr>
          <p:cNvSpPr>
            <a:spLocks noGrp="1"/>
          </p:cNvSpPr>
          <p:nvPr>
            <p:ph type="sldNum" sz="quarter" idx="12"/>
          </p:nvPr>
        </p:nvSpPr>
        <p:spPr/>
        <p:txBody>
          <a:bodyPr/>
          <a:lstStyle/>
          <a:p>
            <a:fld id="{5C8FD7CE-B326-374D-9928-B40B903A20BC}" type="slidenum">
              <a:rPr kumimoji="1" lang="ja-JP" altLang="en-US" smtClean="0"/>
              <a:t>33</a:t>
            </a:fld>
            <a:endParaRPr kumimoji="1" lang="ja-JP" altLang="en-US"/>
          </a:p>
        </p:txBody>
      </p:sp>
    </p:spTree>
    <p:extLst>
      <p:ext uri="{BB962C8B-B14F-4D97-AF65-F5344CB8AC3E}">
        <p14:creationId xmlns:p14="http://schemas.microsoft.com/office/powerpoint/2010/main" val="407761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4145160-984D-6740-A9F5-3A47677D1AD3}"/>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C38C5602-1A6F-194A-824A-23A9405AA895}"/>
              </a:ext>
            </a:extLst>
          </p:cNvPr>
          <p:cNvSpPr>
            <a:spLocks noGrp="1"/>
          </p:cNvSpPr>
          <p:nvPr>
            <p:ph type="sldNum" sz="quarter" idx="12"/>
          </p:nvPr>
        </p:nvSpPr>
        <p:spPr/>
        <p:txBody>
          <a:bodyPr/>
          <a:lstStyle/>
          <a:p>
            <a:fld id="{5C8FD7CE-B326-374D-9928-B40B903A20BC}" type="slidenum">
              <a:rPr kumimoji="1" lang="ja-JP" altLang="en-US" smtClean="0"/>
              <a:t>34</a:t>
            </a:fld>
            <a:endParaRPr kumimoji="1" lang="ja-JP" altLang="en-US"/>
          </a:p>
        </p:txBody>
      </p:sp>
      <p:sp>
        <p:nvSpPr>
          <p:cNvPr id="4" name="タイトル 3">
            <a:extLst>
              <a:ext uri="{FF2B5EF4-FFF2-40B4-BE49-F238E27FC236}">
                <a16:creationId xmlns:a16="http://schemas.microsoft.com/office/drawing/2014/main" id="{B92B0CE0-A712-FC42-8029-7C34C2FE2994}"/>
              </a:ext>
            </a:extLst>
          </p:cNvPr>
          <p:cNvSpPr>
            <a:spLocks noGrp="1"/>
          </p:cNvSpPr>
          <p:nvPr>
            <p:ph type="title"/>
          </p:nvPr>
        </p:nvSpPr>
        <p:spPr>
          <a:xfrm>
            <a:off x="662354" y="351691"/>
            <a:ext cx="7772400" cy="2840945"/>
          </a:xfrm>
        </p:spPr>
        <p:txBody>
          <a:bodyPr>
            <a:normAutofit/>
          </a:bodyPr>
          <a:lstStyle/>
          <a:p>
            <a:pPr algn="ctr"/>
            <a:r>
              <a:rPr lang="ja-JP" altLang="en-US" sz="2800">
                <a:latin typeface="MS Gothic" panose="020B0609070205080204" pitchFamily="49" charset="-128"/>
                <a:ea typeface="MS Gothic" panose="020B0609070205080204" pitchFamily="49" charset="-128"/>
              </a:rPr>
              <a:t>▼かがわ</a:t>
            </a:r>
            <a:r>
              <a:rPr lang="en-US" altLang="ja-JP" sz="2800" dirty="0">
                <a:latin typeface="MS Gothic" panose="020B0609070205080204" pitchFamily="49" charset="-128"/>
                <a:ea typeface="MS Gothic" panose="020B0609070205080204" pitchFamily="49" charset="-128"/>
              </a:rPr>
              <a:t>WEB</a:t>
            </a:r>
            <a:r>
              <a:rPr lang="ja-JP" altLang="en-US" sz="2800">
                <a:latin typeface="MS Gothic" panose="020B0609070205080204" pitchFamily="49" charset="-128"/>
                <a:ea typeface="MS Gothic" panose="020B0609070205080204" pitchFamily="49" charset="-128"/>
              </a:rPr>
              <a:t>防災ポータル</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▼地震ハザードステーション（</a:t>
            </a:r>
            <a:r>
              <a:rPr lang="en-US" altLang="ja-JP" sz="2800" dirty="0">
                <a:latin typeface="MS Gothic" panose="020B0609070205080204" pitchFamily="49" charset="-128"/>
                <a:ea typeface="MS Gothic" panose="020B0609070205080204" pitchFamily="49" charset="-128"/>
              </a:rPr>
              <a:t>j-</a:t>
            </a:r>
            <a:r>
              <a:rPr lang="en-US" altLang="ja-JP" sz="2800" dirty="0" err="1">
                <a:latin typeface="MS Gothic" panose="020B0609070205080204" pitchFamily="49" charset="-128"/>
                <a:ea typeface="MS Gothic" panose="020B0609070205080204" pitchFamily="49" charset="-128"/>
              </a:rPr>
              <a:t>shis</a:t>
            </a:r>
            <a:r>
              <a:rPr lang="en-US" altLang="ja-JP" sz="2800" dirty="0">
                <a:latin typeface="MS Gothic" panose="020B0609070205080204" pitchFamily="49" charset="-128"/>
                <a:ea typeface="MS Gothic" panose="020B0609070205080204" pitchFamily="49" charset="-128"/>
              </a:rPr>
              <a:t> map</a:t>
            </a:r>
            <a:r>
              <a:rPr lang="ja-JP" altLang="en-US" sz="2800">
                <a:latin typeface="MS Gothic" panose="020B0609070205080204" pitchFamily="49" charset="-128"/>
                <a:ea typeface="MS Gothic" panose="020B0609070205080204" pitchFamily="49" charset="-128"/>
              </a:rPr>
              <a:t>）</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▼国土交通省ハザードマップポータルサイト</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「重ねるハザードマップ」</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「我が町ハザードマップ」</a:t>
            </a:r>
            <a:endParaRPr kumimoji="1" lang="ja-JP" altLang="en-US" sz="2800"/>
          </a:p>
        </p:txBody>
      </p:sp>
      <p:pic>
        <p:nvPicPr>
          <p:cNvPr id="5" name="IMG_4342">
            <a:hlinkClick r:id="" action="ppaction://media"/>
            <a:extLst>
              <a:ext uri="{FF2B5EF4-FFF2-40B4-BE49-F238E27FC236}">
                <a16:creationId xmlns:a16="http://schemas.microsoft.com/office/drawing/2014/main" id="{95EE9AE3-A445-3042-BA34-6A0F12247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9114" y="3174732"/>
            <a:ext cx="4545772" cy="3561432"/>
          </a:xfrm>
          <a:prstGeom prst="rect">
            <a:avLst/>
          </a:prstGeom>
        </p:spPr>
      </p:pic>
    </p:spTree>
    <p:extLst>
      <p:ext uri="{BB962C8B-B14F-4D97-AF65-F5344CB8AC3E}">
        <p14:creationId xmlns:p14="http://schemas.microsoft.com/office/powerpoint/2010/main" val="15781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EE5FDE3-37F5-0C43-83CE-3A411C66C3CC}"/>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908BE9ED-5CE6-7E44-8592-29003857A1E7}"/>
              </a:ext>
            </a:extLst>
          </p:cNvPr>
          <p:cNvSpPr>
            <a:spLocks noGrp="1"/>
          </p:cNvSpPr>
          <p:nvPr>
            <p:ph type="sldNum" sz="quarter" idx="12"/>
          </p:nvPr>
        </p:nvSpPr>
        <p:spPr/>
        <p:txBody>
          <a:bodyPr/>
          <a:lstStyle/>
          <a:p>
            <a:fld id="{5C8FD7CE-B326-374D-9928-B40B903A20BC}" type="slidenum">
              <a:rPr kumimoji="1" lang="ja-JP" altLang="en-US" smtClean="0"/>
              <a:t>35</a:t>
            </a:fld>
            <a:endParaRPr kumimoji="1" lang="ja-JP" altLang="en-US"/>
          </a:p>
        </p:txBody>
      </p:sp>
      <p:sp>
        <p:nvSpPr>
          <p:cNvPr id="4" name="タイトル 3">
            <a:extLst>
              <a:ext uri="{FF2B5EF4-FFF2-40B4-BE49-F238E27FC236}">
                <a16:creationId xmlns:a16="http://schemas.microsoft.com/office/drawing/2014/main" id="{06A231C5-5403-8445-B409-4A676D88200B}"/>
              </a:ext>
            </a:extLst>
          </p:cNvPr>
          <p:cNvSpPr>
            <a:spLocks noGrp="1"/>
          </p:cNvSpPr>
          <p:nvPr>
            <p:ph type="title"/>
          </p:nvPr>
        </p:nvSpPr>
        <p:spPr>
          <a:xfrm>
            <a:off x="95929" y="94595"/>
            <a:ext cx="8963406" cy="1178330"/>
          </a:xfrm>
          <a:ln>
            <a:solidFill>
              <a:schemeClr val="accent1"/>
            </a:solidFill>
          </a:ln>
        </p:spPr>
        <p:txBody>
          <a:bodyPr>
            <a:noAutofit/>
          </a:bodyPr>
          <a:lstStyle/>
          <a:p>
            <a:r>
              <a:rPr kumimoji="1" lang="ja-JP" altLang="en-US" sz="3200"/>
              <a:t>香川県内のハザードは</a:t>
            </a:r>
            <a:r>
              <a:rPr kumimoji="1" lang="ja-JP" altLang="en-US" sz="3200">
                <a:solidFill>
                  <a:srgbClr val="FF0000"/>
                </a:solidFill>
              </a:rPr>
              <a:t>必ず</a:t>
            </a:r>
            <a:br>
              <a:rPr kumimoji="1" lang="en-US" altLang="ja-JP" sz="3200" dirty="0"/>
            </a:br>
            <a:r>
              <a:rPr kumimoji="1" lang="ja-JP" altLang="en-US" sz="3200"/>
              <a:t>「</a:t>
            </a:r>
            <a:r>
              <a:rPr kumimoji="1" lang="ja-JP" altLang="en-US" sz="3200">
                <a:solidFill>
                  <a:srgbClr val="00B0F0"/>
                </a:solidFill>
              </a:rPr>
              <a:t>かがわ</a:t>
            </a:r>
            <a:r>
              <a:rPr kumimoji="1" lang="en-US" altLang="ja-JP" sz="3200" dirty="0">
                <a:solidFill>
                  <a:srgbClr val="00B0F0"/>
                </a:solidFill>
              </a:rPr>
              <a:t>WEB</a:t>
            </a:r>
            <a:r>
              <a:rPr kumimoji="1" lang="ja-JP" altLang="en-US" sz="3200">
                <a:solidFill>
                  <a:srgbClr val="00B0F0"/>
                </a:solidFill>
              </a:rPr>
              <a:t>防災ポータル</a:t>
            </a:r>
            <a:r>
              <a:rPr kumimoji="1" lang="ja-JP" altLang="en-US" sz="3200"/>
              <a:t>」を使用すること</a:t>
            </a:r>
          </a:p>
        </p:txBody>
      </p:sp>
      <p:pic>
        <p:nvPicPr>
          <p:cNvPr id="6" name="図 5">
            <a:extLst>
              <a:ext uri="{FF2B5EF4-FFF2-40B4-BE49-F238E27FC236}">
                <a16:creationId xmlns:a16="http://schemas.microsoft.com/office/drawing/2014/main" id="{AB1FAF26-0BCE-3546-B50B-764CB5C643BA}"/>
              </a:ext>
            </a:extLst>
          </p:cNvPr>
          <p:cNvPicPr>
            <a:picLocks noChangeAspect="1"/>
          </p:cNvPicPr>
          <p:nvPr/>
        </p:nvPicPr>
        <p:blipFill>
          <a:blip r:embed="rId2"/>
          <a:stretch>
            <a:fillRect/>
          </a:stretch>
        </p:blipFill>
        <p:spPr>
          <a:xfrm>
            <a:off x="0" y="1413391"/>
            <a:ext cx="7670800" cy="4989458"/>
          </a:xfrm>
          <a:prstGeom prst="rect">
            <a:avLst/>
          </a:prstGeom>
        </p:spPr>
      </p:pic>
      <p:sp>
        <p:nvSpPr>
          <p:cNvPr id="7" name="テキスト ボックス 6">
            <a:hlinkClick r:id="rId3"/>
            <a:extLst>
              <a:ext uri="{FF2B5EF4-FFF2-40B4-BE49-F238E27FC236}">
                <a16:creationId xmlns:a16="http://schemas.microsoft.com/office/drawing/2014/main" id="{1ACC7C6A-55A5-5842-B9F9-E5735D2D532D}"/>
              </a:ext>
            </a:extLst>
          </p:cNvPr>
          <p:cNvSpPr txBox="1"/>
          <p:nvPr/>
        </p:nvSpPr>
        <p:spPr>
          <a:xfrm>
            <a:off x="7619746" y="1550749"/>
            <a:ext cx="1163782" cy="646331"/>
          </a:xfrm>
          <a:prstGeom prst="rect">
            <a:avLst/>
          </a:prstGeom>
          <a:noFill/>
          <a:ln>
            <a:solidFill>
              <a:srgbClr val="0070C0"/>
            </a:solidFill>
          </a:ln>
        </p:spPr>
        <p:txBody>
          <a:bodyPr wrap="square" rtlCol="0">
            <a:spAutoFit/>
          </a:bodyPr>
          <a:lstStyle/>
          <a:p>
            <a:r>
              <a:rPr kumimoji="1" lang="ja-JP" altLang="en-US">
                <a:solidFill>
                  <a:srgbClr val="0070C0"/>
                </a:solidFill>
              </a:rPr>
              <a:t>香川</a:t>
            </a:r>
            <a:endParaRPr kumimoji="1" lang="en-US" altLang="ja-JP" dirty="0">
              <a:solidFill>
                <a:srgbClr val="0070C0"/>
              </a:solidFill>
            </a:endParaRPr>
          </a:p>
          <a:p>
            <a:r>
              <a:rPr kumimoji="1" lang="en-US" altLang="ja-JP" dirty="0">
                <a:solidFill>
                  <a:srgbClr val="0070C0"/>
                </a:solidFill>
              </a:rPr>
              <a:t>LINK</a:t>
            </a:r>
            <a:r>
              <a:rPr kumimoji="1" lang="ja-JP" altLang="en-US">
                <a:solidFill>
                  <a:srgbClr val="0070C0"/>
                </a:solidFill>
              </a:rPr>
              <a:t>あり</a:t>
            </a:r>
          </a:p>
        </p:txBody>
      </p:sp>
    </p:spTree>
    <p:extLst>
      <p:ext uri="{BB962C8B-B14F-4D97-AF65-F5344CB8AC3E}">
        <p14:creationId xmlns:p14="http://schemas.microsoft.com/office/powerpoint/2010/main" val="385913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21C166FC-DD65-8F41-937F-B6DAB0B5C3A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E66BD33B-47BE-084B-A4CC-C81DD8F7B161}"/>
              </a:ext>
            </a:extLst>
          </p:cNvPr>
          <p:cNvSpPr>
            <a:spLocks noGrp="1"/>
          </p:cNvSpPr>
          <p:nvPr>
            <p:ph type="sldNum" sz="quarter" idx="12"/>
          </p:nvPr>
        </p:nvSpPr>
        <p:spPr/>
        <p:txBody>
          <a:bodyPr/>
          <a:lstStyle/>
          <a:p>
            <a:fld id="{5C8FD7CE-B326-374D-9928-B40B903A20BC}" type="slidenum">
              <a:rPr kumimoji="1" lang="ja-JP" altLang="en-US" smtClean="0"/>
              <a:t>36</a:t>
            </a:fld>
            <a:endParaRPr kumimoji="1" lang="ja-JP" altLang="en-US"/>
          </a:p>
        </p:txBody>
      </p:sp>
      <p:sp>
        <p:nvSpPr>
          <p:cNvPr id="5" name="テキスト ボックス 4">
            <a:hlinkClick r:id="rId2"/>
            <a:extLst>
              <a:ext uri="{FF2B5EF4-FFF2-40B4-BE49-F238E27FC236}">
                <a16:creationId xmlns:a16="http://schemas.microsoft.com/office/drawing/2014/main" id="{9EF5543C-1032-7143-9C81-228822FD092C}"/>
              </a:ext>
            </a:extLst>
          </p:cNvPr>
          <p:cNvSpPr txBox="1"/>
          <p:nvPr/>
        </p:nvSpPr>
        <p:spPr>
          <a:xfrm>
            <a:off x="7083036" y="111415"/>
            <a:ext cx="1163782" cy="369332"/>
          </a:xfrm>
          <a:prstGeom prst="rect">
            <a:avLst/>
          </a:prstGeom>
          <a:noFill/>
          <a:ln>
            <a:solidFill>
              <a:srgbClr val="0070C0"/>
            </a:solidFill>
          </a:ln>
        </p:spPr>
        <p:txBody>
          <a:bodyPr wrap="square" rtlCol="0">
            <a:spAutoFit/>
          </a:bodyPr>
          <a:lstStyle/>
          <a:p>
            <a:r>
              <a:rPr kumimoji="1" lang="en-US" altLang="ja-JP" dirty="0">
                <a:solidFill>
                  <a:srgbClr val="0070C0"/>
                </a:solidFill>
              </a:rPr>
              <a:t>LINK</a:t>
            </a:r>
            <a:r>
              <a:rPr kumimoji="1" lang="ja-JP" altLang="en-US">
                <a:solidFill>
                  <a:srgbClr val="0070C0"/>
                </a:solidFill>
              </a:rPr>
              <a:t>あり</a:t>
            </a:r>
          </a:p>
        </p:txBody>
      </p:sp>
      <p:pic>
        <p:nvPicPr>
          <p:cNvPr id="8" name="図 7">
            <a:extLst>
              <a:ext uri="{FF2B5EF4-FFF2-40B4-BE49-F238E27FC236}">
                <a16:creationId xmlns:a16="http://schemas.microsoft.com/office/drawing/2014/main" id="{8CDC60F8-1480-A741-83ED-04B0B6876BB9}"/>
              </a:ext>
            </a:extLst>
          </p:cNvPr>
          <p:cNvPicPr>
            <a:picLocks noChangeAspect="1"/>
          </p:cNvPicPr>
          <p:nvPr/>
        </p:nvPicPr>
        <p:blipFill>
          <a:blip r:embed="rId3"/>
          <a:stretch>
            <a:fillRect/>
          </a:stretch>
        </p:blipFill>
        <p:spPr>
          <a:xfrm>
            <a:off x="190500" y="1037166"/>
            <a:ext cx="7645400" cy="5054600"/>
          </a:xfrm>
          <a:prstGeom prst="rect">
            <a:avLst/>
          </a:prstGeom>
        </p:spPr>
      </p:pic>
      <p:pic>
        <p:nvPicPr>
          <p:cNvPr id="6" name="図 5">
            <a:extLst>
              <a:ext uri="{FF2B5EF4-FFF2-40B4-BE49-F238E27FC236}">
                <a16:creationId xmlns:a16="http://schemas.microsoft.com/office/drawing/2014/main" id="{83F682AD-7A21-154E-917F-280E5367D2E5}"/>
              </a:ext>
            </a:extLst>
          </p:cNvPr>
          <p:cNvPicPr>
            <a:picLocks noChangeAspect="1"/>
          </p:cNvPicPr>
          <p:nvPr/>
        </p:nvPicPr>
        <p:blipFill>
          <a:blip r:embed="rId4"/>
          <a:stretch>
            <a:fillRect/>
          </a:stretch>
        </p:blipFill>
        <p:spPr>
          <a:xfrm>
            <a:off x="5059486" y="480747"/>
            <a:ext cx="3903920" cy="2226733"/>
          </a:xfrm>
          <a:prstGeom prst="rect">
            <a:avLst/>
          </a:prstGeom>
        </p:spPr>
      </p:pic>
    </p:spTree>
    <p:extLst>
      <p:ext uri="{BB962C8B-B14F-4D97-AF65-F5344CB8AC3E}">
        <p14:creationId xmlns:p14="http://schemas.microsoft.com/office/powerpoint/2010/main" val="77946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C5A9A37-EB3E-3243-A818-D88B994FECA6}"/>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3D7BFE78-F70E-EB45-A80D-6DE1F2F1C6EF}"/>
              </a:ext>
            </a:extLst>
          </p:cNvPr>
          <p:cNvSpPr>
            <a:spLocks noGrp="1"/>
          </p:cNvSpPr>
          <p:nvPr>
            <p:ph type="sldNum" sz="quarter" idx="12"/>
          </p:nvPr>
        </p:nvSpPr>
        <p:spPr/>
        <p:txBody>
          <a:bodyPr/>
          <a:lstStyle/>
          <a:p>
            <a:fld id="{5C8FD7CE-B326-374D-9928-B40B903A20BC}" type="slidenum">
              <a:rPr kumimoji="1" lang="ja-JP" altLang="en-US" smtClean="0"/>
              <a:t>37</a:t>
            </a:fld>
            <a:endParaRPr kumimoji="1" lang="ja-JP" altLang="en-US"/>
          </a:p>
        </p:txBody>
      </p:sp>
      <p:pic>
        <p:nvPicPr>
          <p:cNvPr id="5" name="図 4">
            <a:extLst>
              <a:ext uri="{FF2B5EF4-FFF2-40B4-BE49-F238E27FC236}">
                <a16:creationId xmlns:a16="http://schemas.microsoft.com/office/drawing/2014/main" id="{08A49CCE-7B1A-6D45-99BC-5A50ED8BF0CD}"/>
              </a:ext>
            </a:extLst>
          </p:cNvPr>
          <p:cNvPicPr>
            <a:picLocks noChangeAspect="1"/>
          </p:cNvPicPr>
          <p:nvPr/>
        </p:nvPicPr>
        <p:blipFill>
          <a:blip r:embed="rId2"/>
          <a:stretch>
            <a:fillRect/>
          </a:stretch>
        </p:blipFill>
        <p:spPr>
          <a:xfrm>
            <a:off x="0" y="51534"/>
            <a:ext cx="9144000" cy="6754932"/>
          </a:xfrm>
          <a:prstGeom prst="rect">
            <a:avLst/>
          </a:prstGeom>
        </p:spPr>
      </p:pic>
      <p:sp>
        <p:nvSpPr>
          <p:cNvPr id="4" name="上矢印 3">
            <a:extLst>
              <a:ext uri="{FF2B5EF4-FFF2-40B4-BE49-F238E27FC236}">
                <a16:creationId xmlns:a16="http://schemas.microsoft.com/office/drawing/2014/main" id="{34DB9719-481B-A543-97AE-B3CA16128214}"/>
              </a:ext>
            </a:extLst>
          </p:cNvPr>
          <p:cNvSpPr/>
          <p:nvPr/>
        </p:nvSpPr>
        <p:spPr>
          <a:xfrm rot="3769581">
            <a:off x="7018936" y="-50801"/>
            <a:ext cx="480060" cy="250613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PDF</a:t>
            </a:r>
            <a:r>
              <a:rPr kumimoji="1" lang="ja-JP" altLang="en-US"/>
              <a:t>に変換</a:t>
            </a:r>
          </a:p>
        </p:txBody>
      </p:sp>
    </p:spTree>
    <p:extLst>
      <p:ext uri="{BB962C8B-B14F-4D97-AF65-F5344CB8AC3E}">
        <p14:creationId xmlns:p14="http://schemas.microsoft.com/office/powerpoint/2010/main" val="3395202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FD75E58A-7E5A-9847-8E0F-BE794D4FE73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DB2B1FF2-5BDC-814A-8148-772FA05677E7}"/>
              </a:ext>
            </a:extLst>
          </p:cNvPr>
          <p:cNvSpPr>
            <a:spLocks noGrp="1"/>
          </p:cNvSpPr>
          <p:nvPr>
            <p:ph type="sldNum" sz="quarter" idx="12"/>
          </p:nvPr>
        </p:nvSpPr>
        <p:spPr/>
        <p:txBody>
          <a:bodyPr/>
          <a:lstStyle/>
          <a:p>
            <a:fld id="{5C8FD7CE-B326-374D-9928-B40B903A20BC}" type="slidenum">
              <a:rPr kumimoji="1" lang="ja-JP" altLang="en-US" smtClean="0"/>
              <a:t>38</a:t>
            </a:fld>
            <a:endParaRPr kumimoji="1" lang="ja-JP" altLang="en-US"/>
          </a:p>
        </p:txBody>
      </p:sp>
      <p:pic>
        <p:nvPicPr>
          <p:cNvPr id="6" name="図 5">
            <a:hlinkClick r:id="rId2"/>
            <a:extLst>
              <a:ext uri="{FF2B5EF4-FFF2-40B4-BE49-F238E27FC236}">
                <a16:creationId xmlns:a16="http://schemas.microsoft.com/office/drawing/2014/main" id="{6DE33D81-5D03-1141-89C2-E43E75E0301B}"/>
              </a:ext>
            </a:extLst>
          </p:cNvPr>
          <p:cNvPicPr>
            <a:picLocks noChangeAspect="1"/>
          </p:cNvPicPr>
          <p:nvPr/>
        </p:nvPicPr>
        <p:blipFill>
          <a:blip r:embed="rId3"/>
          <a:stretch>
            <a:fillRect/>
          </a:stretch>
        </p:blipFill>
        <p:spPr>
          <a:xfrm>
            <a:off x="142910" y="634418"/>
            <a:ext cx="8340436" cy="5820929"/>
          </a:xfrm>
          <a:prstGeom prst="rect">
            <a:avLst/>
          </a:prstGeom>
        </p:spPr>
      </p:pic>
      <p:sp>
        <p:nvSpPr>
          <p:cNvPr id="7" name="テキスト ボックス 6">
            <a:hlinkClick r:id="rId2"/>
            <a:extLst>
              <a:ext uri="{FF2B5EF4-FFF2-40B4-BE49-F238E27FC236}">
                <a16:creationId xmlns:a16="http://schemas.microsoft.com/office/drawing/2014/main" id="{97653E68-E01B-4941-ADC1-9962B56AFD6C}"/>
              </a:ext>
            </a:extLst>
          </p:cNvPr>
          <p:cNvSpPr txBox="1"/>
          <p:nvPr/>
        </p:nvSpPr>
        <p:spPr>
          <a:xfrm>
            <a:off x="7623363" y="193180"/>
            <a:ext cx="1163782" cy="369332"/>
          </a:xfrm>
          <a:prstGeom prst="rect">
            <a:avLst/>
          </a:prstGeom>
          <a:noFill/>
          <a:ln>
            <a:solidFill>
              <a:srgbClr val="0070C0"/>
            </a:solidFill>
          </a:ln>
        </p:spPr>
        <p:txBody>
          <a:bodyPr wrap="square" rtlCol="0">
            <a:spAutoFit/>
          </a:bodyPr>
          <a:lstStyle/>
          <a:p>
            <a:r>
              <a:rPr kumimoji="1" lang="en-US" altLang="ja-JP" dirty="0">
                <a:solidFill>
                  <a:srgbClr val="0070C0"/>
                </a:solidFill>
              </a:rPr>
              <a:t>LINK</a:t>
            </a:r>
            <a:r>
              <a:rPr kumimoji="1" lang="ja-JP" altLang="en-US">
                <a:solidFill>
                  <a:srgbClr val="0070C0"/>
                </a:solidFill>
              </a:rPr>
              <a:t>あり</a:t>
            </a:r>
          </a:p>
        </p:txBody>
      </p:sp>
    </p:spTree>
    <p:extLst>
      <p:ext uri="{BB962C8B-B14F-4D97-AF65-F5344CB8AC3E}">
        <p14:creationId xmlns:p14="http://schemas.microsoft.com/office/powerpoint/2010/main" val="1528285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771EAA-BA02-384A-8C21-E7DAA053D623}"/>
              </a:ext>
            </a:extLst>
          </p:cNvPr>
          <p:cNvSpPr>
            <a:spLocks noGrp="1"/>
          </p:cNvSpPr>
          <p:nvPr>
            <p:ph type="title"/>
          </p:nvPr>
        </p:nvSpPr>
        <p:spPr>
          <a:xfrm>
            <a:off x="678753" y="100629"/>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自然</a:t>
            </a:r>
            <a:r>
              <a:rPr kumimoji="1" lang="ja-JP" altLang="en-US" sz="3600" b="1">
                <a:latin typeface="MS UI Gothic" panose="020B0600070205080204" pitchFamily="34" charset="-128"/>
                <a:ea typeface="MS UI Gothic" panose="020B0600070205080204" pitchFamily="34" charset="-128"/>
              </a:rPr>
              <a:t>災害による被害想定</a:t>
            </a:r>
          </a:p>
        </p:txBody>
      </p:sp>
      <p:sp>
        <p:nvSpPr>
          <p:cNvPr id="3" name="コンテンツ プレースホルダー 2">
            <a:extLst>
              <a:ext uri="{FF2B5EF4-FFF2-40B4-BE49-F238E27FC236}">
                <a16:creationId xmlns:a16="http://schemas.microsoft.com/office/drawing/2014/main" id="{4A01AA58-09B4-D24B-BB5A-C9BAAF4777B7}"/>
              </a:ext>
            </a:extLst>
          </p:cNvPr>
          <p:cNvSpPr>
            <a:spLocks noGrp="1"/>
          </p:cNvSpPr>
          <p:nvPr>
            <p:ph idx="1"/>
          </p:nvPr>
        </p:nvSpPr>
        <p:spPr>
          <a:xfrm>
            <a:off x="628649" y="1772603"/>
            <a:ext cx="7886701" cy="4292100"/>
          </a:xfrm>
          <a:ln>
            <a:solidFill>
              <a:schemeClr val="accent1"/>
            </a:solidFill>
          </a:ln>
        </p:spPr>
        <p:txBody>
          <a:bodyPr anchor="ctr">
            <a:normAutofit/>
          </a:bodyPr>
          <a:lstStyle/>
          <a:p>
            <a:pPr marL="514350" indent="-514350">
              <a:buFont typeface="+mj-lt"/>
              <a:buAutoNum type="arabicPeriod"/>
            </a:pPr>
            <a:r>
              <a:rPr kumimoji="1" lang="ja-JP" altLang="en-US" sz="1800">
                <a:latin typeface="MS UI Gothic" panose="020B0600070205080204" pitchFamily="34" charset="-128"/>
                <a:ea typeface="MS UI Gothic" panose="020B0600070205080204" pitchFamily="34" charset="-128"/>
              </a:rPr>
              <a:t>各拠点ごとの</a:t>
            </a:r>
            <a:r>
              <a:rPr lang="ja-JP" altLang="en-US" sz="1800">
                <a:latin typeface="MS UI Gothic" panose="020B0600070205080204" pitchFamily="34" charset="-128"/>
                <a:ea typeface="MS UI Gothic" panose="020B0600070205080204" pitchFamily="34" charset="-128"/>
              </a:rPr>
              <a:t>想定</a:t>
            </a:r>
            <a:endParaRPr kumimoji="1"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800">
                <a:latin typeface="MS UI Gothic" panose="020B0600070205080204" pitchFamily="34" charset="-128"/>
                <a:ea typeface="MS UI Gothic" panose="020B0600070205080204" pitchFamily="34" charset="-128"/>
              </a:rPr>
              <a:t>重要顧客・重要取引先・協力先の</a:t>
            </a:r>
            <a:r>
              <a:rPr lang="ja-JP" altLang="en-US" sz="1800">
                <a:latin typeface="MS UI Gothic" panose="020B0600070205080204" pitchFamily="34" charset="-128"/>
                <a:ea typeface="MS UI Gothic" panose="020B0600070205080204" pitchFamily="34" charset="-128"/>
              </a:rPr>
              <a:t>被害想定</a:t>
            </a:r>
            <a:endParaRPr kumimoji="1"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土地の陥没、傾斜</a:t>
            </a:r>
            <a:endParaRPr kumimoji="1"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建物の配管・配線の破損の可能性</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資材、仕掛品、在庫の破損の可能性</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二次災害の可能性</a:t>
            </a:r>
            <a:endParaRPr kumimoji="1"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停電・通信手段への影響</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道路交通の麻痺、交通機関の停止</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lang="ja-JP" altLang="en-US" sz="1800">
                <a:latin typeface="MS UI Gothic" panose="020B0600070205080204" pitchFamily="34" charset="-128"/>
                <a:ea typeface="MS UI Gothic" panose="020B0600070205080204" pitchFamily="34" charset="-128"/>
              </a:rPr>
              <a:t>近くの危険物工場</a:t>
            </a:r>
            <a:endParaRPr lang="en-US" altLang="ja-JP" sz="1800" dirty="0">
              <a:latin typeface="MS UI Gothic" panose="020B0600070205080204" pitchFamily="34" charset="-128"/>
              <a:ea typeface="MS UI Gothic" panose="020B0600070205080204" pitchFamily="34" charset="-128"/>
            </a:endParaRPr>
          </a:p>
          <a:p>
            <a:pPr marL="514350" indent="-514350">
              <a:buFont typeface="+mj-lt"/>
              <a:buAutoNum type="arabicPeriod"/>
            </a:pPr>
            <a:r>
              <a:rPr kumimoji="1" lang="ja-JP" altLang="en-US" sz="1800">
                <a:latin typeface="MS UI Gothic" panose="020B0600070205080204" pitchFamily="34" charset="-128"/>
                <a:ea typeface="MS UI Gothic" panose="020B0600070205080204" pitchFamily="34" charset="-128"/>
              </a:rPr>
              <a:t>セキュリティ喪失による漏洩・盗難・強奪の可能性</a:t>
            </a:r>
          </a:p>
        </p:txBody>
      </p:sp>
      <p:sp>
        <p:nvSpPr>
          <p:cNvPr id="4" name="テキスト ボックス 3">
            <a:extLst>
              <a:ext uri="{FF2B5EF4-FFF2-40B4-BE49-F238E27FC236}">
                <a16:creationId xmlns:a16="http://schemas.microsoft.com/office/drawing/2014/main" id="{EA29A4DC-2DB0-E048-B5DE-D015476DE047}"/>
              </a:ext>
            </a:extLst>
          </p:cNvPr>
          <p:cNvSpPr txBox="1"/>
          <p:nvPr/>
        </p:nvSpPr>
        <p:spPr>
          <a:xfrm>
            <a:off x="5791527" y="2124875"/>
            <a:ext cx="2398316" cy="1477328"/>
          </a:xfrm>
          <a:prstGeom prst="rect">
            <a:avLst/>
          </a:prstGeom>
          <a:noFill/>
          <a:ln>
            <a:solidFill>
              <a:schemeClr val="accent1"/>
            </a:solidFill>
          </a:ln>
        </p:spPr>
        <p:txBody>
          <a:bodyPr wrap="square" rtlCol="0" anchor="ctr">
            <a:spAutoFit/>
          </a:bodyPr>
          <a:lstStyle/>
          <a:p>
            <a:r>
              <a:rPr kumimoji="1" lang="ja-JP" altLang="en-US"/>
              <a:t>具体的にどうなるのかを</a:t>
            </a:r>
            <a:r>
              <a:rPr lang="ja-JP" altLang="en-US"/>
              <a:t>段階的に想定することが出来れば</a:t>
            </a:r>
            <a:endParaRPr lang="en-US" altLang="ja-JP" dirty="0"/>
          </a:p>
          <a:p>
            <a:r>
              <a:rPr lang="ja-JP" altLang="en-US"/>
              <a:t>なお良いと思います。　　　</a:t>
            </a:r>
            <a:endParaRPr kumimoji="1" lang="en-US" altLang="ja-JP" dirty="0"/>
          </a:p>
        </p:txBody>
      </p:sp>
      <p:sp>
        <p:nvSpPr>
          <p:cNvPr id="5" name="フッター プレースホルダー 4">
            <a:extLst>
              <a:ext uri="{FF2B5EF4-FFF2-40B4-BE49-F238E27FC236}">
                <a16:creationId xmlns:a16="http://schemas.microsoft.com/office/drawing/2014/main" id="{027ABF47-E7D7-8E4B-B67D-A8C1B1F3035C}"/>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E8C893F0-16E4-8940-89DF-2DE8D32A6C7D}"/>
              </a:ext>
            </a:extLst>
          </p:cNvPr>
          <p:cNvSpPr>
            <a:spLocks noGrp="1"/>
          </p:cNvSpPr>
          <p:nvPr>
            <p:ph type="sldNum" sz="quarter" idx="12"/>
          </p:nvPr>
        </p:nvSpPr>
        <p:spPr/>
        <p:txBody>
          <a:bodyPr/>
          <a:lstStyle/>
          <a:p>
            <a:fld id="{5C8FD7CE-B326-374D-9928-B40B903A20BC}" type="slidenum">
              <a:rPr kumimoji="1" lang="ja-JP" altLang="en-US" smtClean="0"/>
              <a:t>39</a:t>
            </a:fld>
            <a:endParaRPr kumimoji="1" lang="ja-JP" altLang="en-US"/>
          </a:p>
        </p:txBody>
      </p:sp>
    </p:spTree>
    <p:extLst>
      <p:ext uri="{BB962C8B-B14F-4D97-AF65-F5344CB8AC3E}">
        <p14:creationId xmlns:p14="http://schemas.microsoft.com/office/powerpoint/2010/main" val="1403621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a:extLst>
              <a:ext uri="{FF2B5EF4-FFF2-40B4-BE49-F238E27FC236}">
                <a16:creationId xmlns:a16="http://schemas.microsoft.com/office/drawing/2014/main" id="{FD0FBA76-D914-D147-A5D1-9FEE4A0B6750}"/>
              </a:ext>
            </a:extLst>
          </p:cNvPr>
          <p:cNvSpPr>
            <a:spLocks noGrp="1"/>
          </p:cNvSpPr>
          <p:nvPr>
            <p:ph type="title"/>
          </p:nvPr>
        </p:nvSpPr>
        <p:spPr>
          <a:xfrm>
            <a:off x="457200" y="8870"/>
            <a:ext cx="8229600" cy="1143001"/>
          </a:xfrm>
        </p:spPr>
        <p:txBody>
          <a:bodyPr>
            <a:normAutofit fontScale="90000"/>
          </a:bodyPr>
          <a:lstStyle/>
          <a:p>
            <a:r>
              <a:rPr lang="ja-JP" altLang="en-US" sz="4000"/>
              <a:t>長崎　雲仙普賢岳　</a:t>
            </a:r>
            <a:r>
              <a:rPr lang="en-US" altLang="ja-JP" sz="4000" dirty="0"/>
              <a:t>1990</a:t>
            </a:r>
            <a:r>
              <a:rPr lang="ja-JP" altLang="en-US" sz="4000"/>
              <a:t>年</a:t>
            </a:r>
            <a:br>
              <a:rPr lang="en-US" altLang="ja-JP" sz="4000" dirty="0"/>
            </a:br>
            <a:r>
              <a:rPr lang="ja-JP" altLang="en-US" sz="4000"/>
              <a:t>死者・行方不明者　</a:t>
            </a:r>
            <a:r>
              <a:rPr lang="en-US" altLang="ja-JP" sz="4000" dirty="0"/>
              <a:t>44</a:t>
            </a:r>
            <a:r>
              <a:rPr lang="ja-JP" altLang="en-US" sz="4000"/>
              <a:t>人</a:t>
            </a:r>
          </a:p>
        </p:txBody>
      </p:sp>
      <p:sp>
        <p:nvSpPr>
          <p:cNvPr id="4" name="スライド番号プレースホルダー 3">
            <a:extLst>
              <a:ext uri="{FF2B5EF4-FFF2-40B4-BE49-F238E27FC236}">
                <a16:creationId xmlns:a16="http://schemas.microsoft.com/office/drawing/2014/main" id="{54DD7F75-A441-1E4C-AF1D-0EECA1A3122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3BD871-99FD-A94F-A4F8-9AEC3C6697BC}" type="slidenum">
              <a:rPr lang="en-US" altLang="ja-JP" sz="1200">
                <a:solidFill>
                  <a:srgbClr val="898989"/>
                </a:solidFill>
              </a:rPr>
              <a:pPr/>
              <a:t>4</a:t>
            </a:fld>
            <a:endParaRPr lang="en-US" altLang="ja-JP" sz="1200">
              <a:solidFill>
                <a:srgbClr val="898989"/>
              </a:solidFill>
            </a:endParaRPr>
          </a:p>
        </p:txBody>
      </p:sp>
      <p:pic>
        <p:nvPicPr>
          <p:cNvPr id="23555" name="図 2">
            <a:extLst>
              <a:ext uri="{FF2B5EF4-FFF2-40B4-BE49-F238E27FC236}">
                <a16:creationId xmlns:a16="http://schemas.microsoft.com/office/drawing/2014/main" id="{EA5D8580-8142-8A41-8080-86D078F8C9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8769" y="1151871"/>
            <a:ext cx="7026462" cy="49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3CA20BC-4697-3F4C-AA50-4324FA5DA682}"/>
              </a:ext>
            </a:extLst>
          </p:cNvPr>
          <p:cNvSpPr/>
          <p:nvPr/>
        </p:nvSpPr>
        <p:spPr>
          <a:xfrm>
            <a:off x="564774" y="6085068"/>
            <a:ext cx="7628031" cy="369332"/>
          </a:xfrm>
          <a:prstGeom prst="rect">
            <a:avLst/>
          </a:prstGeom>
        </p:spPr>
        <p:txBody>
          <a:bodyPr wrap="square">
            <a:spAutoFit/>
          </a:bodyPr>
          <a:lstStyle/>
          <a:p>
            <a:r>
              <a:rPr lang="ja-JP" altLang="en-US"/>
              <a:t>参照元：雲仙普賢岳の噴火災害から学んだこと　　防災研究室宮縁育夫</a:t>
            </a:r>
          </a:p>
        </p:txBody>
      </p:sp>
      <p:sp>
        <p:nvSpPr>
          <p:cNvPr id="3" name="フッター プレースホルダー 2">
            <a:extLst>
              <a:ext uri="{FF2B5EF4-FFF2-40B4-BE49-F238E27FC236}">
                <a16:creationId xmlns:a16="http://schemas.microsoft.com/office/drawing/2014/main" id="{13F0FE75-0F9E-2842-9D10-9E4B146CBC2E}"/>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テキスト ボックス 4">
            <a:extLst>
              <a:ext uri="{FF2B5EF4-FFF2-40B4-BE49-F238E27FC236}">
                <a16:creationId xmlns:a16="http://schemas.microsoft.com/office/drawing/2014/main" id="{7BFE3B16-E721-A84D-B9BD-1CCDAF997F29}"/>
              </a:ext>
            </a:extLst>
          </p:cNvPr>
          <p:cNvSpPr txBox="1"/>
          <p:nvPr/>
        </p:nvSpPr>
        <p:spPr>
          <a:xfrm>
            <a:off x="8492543" y="372533"/>
            <a:ext cx="461665" cy="3323987"/>
          </a:xfrm>
          <a:prstGeom prst="rect">
            <a:avLst/>
          </a:prstGeom>
          <a:noFill/>
        </p:spPr>
        <p:txBody>
          <a:bodyPr vert="eaVert" wrap="none" rtlCol="0">
            <a:spAutoFit/>
          </a:bodyPr>
          <a:lstStyle/>
          <a:p>
            <a:r>
              <a:rPr kumimoji="1" lang="ja-JP" altLang="en-US"/>
              <a:t>雲仙市　講師：山口泰信の郷里</a:t>
            </a:r>
          </a:p>
        </p:txBody>
      </p:sp>
      <p:sp>
        <p:nvSpPr>
          <p:cNvPr id="7" name="円形吹き出し 6">
            <a:extLst>
              <a:ext uri="{FF2B5EF4-FFF2-40B4-BE49-F238E27FC236}">
                <a16:creationId xmlns:a16="http://schemas.microsoft.com/office/drawing/2014/main" id="{DCC1BAE1-8E4E-F646-85D0-8EBD3D93736A}"/>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噴火</a:t>
            </a:r>
            <a:endParaRPr kumimoji="1" lang="en-US" altLang="ja-JP" sz="2400" dirty="0"/>
          </a:p>
          <a:p>
            <a:pPr algn="ctr"/>
            <a:r>
              <a:rPr lang="ja-JP" altLang="en-US" sz="2400"/>
              <a:t>２年</a:t>
            </a:r>
            <a:endParaRPr kumimoji="1" lang="ja-JP" altLang="en-US" sz="2400"/>
          </a:p>
        </p:txBody>
      </p:sp>
    </p:spTree>
    <p:extLst>
      <p:ext uri="{BB962C8B-B14F-4D97-AF65-F5344CB8AC3E}">
        <p14:creationId xmlns:p14="http://schemas.microsoft.com/office/powerpoint/2010/main" val="326120387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EE1B7-E868-2742-9821-05D6D0030102}"/>
              </a:ext>
            </a:extLst>
          </p:cNvPr>
          <p:cNvSpPr>
            <a:spLocks noGrp="1"/>
          </p:cNvSpPr>
          <p:nvPr>
            <p:ph type="title"/>
          </p:nvPr>
        </p:nvSpPr>
        <p:spPr>
          <a:solidFill>
            <a:schemeClr val="accent5">
              <a:lumMod val="60000"/>
              <a:lumOff val="40000"/>
            </a:schemeClr>
          </a:solidFill>
        </p:spPr>
        <p:txBody>
          <a:bodyPr>
            <a:normAutofit/>
          </a:bodyPr>
          <a:lstStyle/>
          <a:p>
            <a:pPr algn="ctr"/>
            <a:r>
              <a:rPr lang="en-US" altLang="ja-JP" sz="3600" b="1" dirty="0">
                <a:latin typeface="MS Gothic" panose="020B0609070205080204" pitchFamily="49" charset="-128"/>
                <a:ea typeface="MS Gothic" panose="020B0609070205080204" pitchFamily="49" charset="-128"/>
              </a:rPr>
              <a:t>BCP</a:t>
            </a:r>
            <a:r>
              <a:rPr lang="ja-JP" altLang="en-US" sz="3600" b="1">
                <a:latin typeface="MS Gothic" panose="020B0609070205080204" pitchFamily="49" charset="-128"/>
                <a:ea typeface="MS Gothic" panose="020B0609070205080204" pitchFamily="49" charset="-128"/>
              </a:rPr>
              <a:t>（事業継続計画）の</a:t>
            </a:r>
            <a:r>
              <a:rPr kumimoji="1" lang="ja-JP" altLang="en-US" sz="3600" b="1">
                <a:latin typeface="MS Gothic" panose="020B0609070205080204" pitchFamily="49" charset="-128"/>
                <a:ea typeface="MS Gothic" panose="020B0609070205080204" pitchFamily="49" charset="-128"/>
              </a:rPr>
              <a:t>必須３要素</a:t>
            </a:r>
          </a:p>
        </p:txBody>
      </p:sp>
      <p:sp>
        <p:nvSpPr>
          <p:cNvPr id="3" name="コンテンツ プレースホルダー 2">
            <a:extLst>
              <a:ext uri="{FF2B5EF4-FFF2-40B4-BE49-F238E27FC236}">
                <a16:creationId xmlns:a16="http://schemas.microsoft.com/office/drawing/2014/main" id="{CF44C680-566D-804F-9BE7-4804C8C09D29}"/>
              </a:ext>
            </a:extLst>
          </p:cNvPr>
          <p:cNvSpPr>
            <a:spLocks noGrp="1"/>
          </p:cNvSpPr>
          <p:nvPr>
            <p:ph idx="1"/>
          </p:nvPr>
        </p:nvSpPr>
        <p:spPr>
          <a:xfrm>
            <a:off x="628650" y="2188879"/>
            <a:ext cx="8334756" cy="3830108"/>
          </a:xfrm>
          <a:ln>
            <a:solidFill>
              <a:schemeClr val="accent1"/>
            </a:solidFill>
          </a:ln>
        </p:spPr>
        <p:txBody>
          <a:bodyPr anchor="ctr">
            <a:normAutofit fontScale="70000" lnSpcReduction="20000"/>
          </a:bodyPr>
          <a:lstStyle/>
          <a:p>
            <a:pPr marL="514350" indent="-514350">
              <a:lnSpc>
                <a:spcPct val="140000"/>
              </a:lnSpc>
              <a:buFont typeface="+mj-lt"/>
              <a:buAutoNum type="arabicPeriod"/>
            </a:pPr>
            <a:r>
              <a:rPr lang="en-US" altLang="ja-JP" sz="4300" dirty="0">
                <a:latin typeface="MS Gothic" panose="020B0609070205080204" pitchFamily="49" charset="-128"/>
                <a:ea typeface="MS Gothic" panose="020B0609070205080204" pitchFamily="49" charset="-128"/>
              </a:rPr>
              <a:t>BIA</a:t>
            </a:r>
            <a:r>
              <a:rPr lang="ja-JP" altLang="en-US" sz="4300">
                <a:latin typeface="MS Gothic" panose="020B0609070205080204" pitchFamily="49" charset="-128"/>
                <a:ea typeface="MS Gothic" panose="020B0609070205080204" pitchFamily="49" charset="-128"/>
              </a:rPr>
              <a:t>（</a:t>
            </a:r>
            <a:r>
              <a:rPr lang="ja-JP" altLang="en-US" sz="4000">
                <a:latin typeface="MS Gothic" panose="020B0609070205080204" pitchFamily="49" charset="-128"/>
                <a:ea typeface="MS Gothic" panose="020B0609070205080204" pitchFamily="49" charset="-128"/>
              </a:rPr>
              <a:t>ビジネスインパクト＝事業影響度分析）をして業務の優先順位を決定する</a:t>
            </a:r>
            <a:endParaRPr kumimoji="1" lang="en-US" altLang="ja-JP" sz="4000" dirty="0">
              <a:latin typeface="MS Gothic" panose="020B0609070205080204" pitchFamily="49" charset="-128"/>
              <a:ea typeface="MS Gothic" panose="020B0609070205080204" pitchFamily="49" charset="-128"/>
            </a:endParaRPr>
          </a:p>
          <a:p>
            <a:pPr marL="514350" indent="-514350">
              <a:lnSpc>
                <a:spcPct val="140000"/>
              </a:lnSpc>
              <a:buFont typeface="+mj-lt"/>
              <a:buAutoNum type="arabicPeriod"/>
            </a:pPr>
            <a:r>
              <a:rPr lang="ja-JP" altLang="en-US" sz="4000">
                <a:latin typeface="MS Gothic" panose="020B0609070205080204" pitchFamily="49" charset="-128"/>
                <a:ea typeface="MS Gothic" panose="020B0609070205080204" pitchFamily="49" charset="-128"/>
              </a:rPr>
              <a:t>代替対応でどこまで事業継続出来るか考える</a:t>
            </a:r>
            <a:endParaRPr lang="en-US" altLang="ja-JP" sz="4000" dirty="0">
              <a:latin typeface="MS Gothic" panose="020B0609070205080204" pitchFamily="49" charset="-128"/>
              <a:ea typeface="MS Gothic" panose="020B0609070205080204" pitchFamily="49" charset="-128"/>
            </a:endParaRPr>
          </a:p>
          <a:p>
            <a:pPr marL="514350" indent="-514350">
              <a:lnSpc>
                <a:spcPct val="140000"/>
              </a:lnSpc>
              <a:buFont typeface="+mj-lt"/>
              <a:buAutoNum type="arabicPeriod"/>
            </a:pPr>
            <a:r>
              <a:rPr lang="ja-JP" altLang="en-US" sz="4000">
                <a:latin typeface="MS Gothic" panose="020B0609070205080204" pitchFamily="49" charset="-128"/>
                <a:ea typeface="MS Gothic" panose="020B0609070205080204" pitchFamily="49" charset="-128"/>
              </a:rPr>
              <a:t>目標復旧時間までに重要業務を再開する</a:t>
            </a:r>
            <a:endParaRPr lang="en-US" altLang="ja-JP" sz="4000" dirty="0">
              <a:latin typeface="MS Gothic" panose="020B0609070205080204" pitchFamily="49" charset="-128"/>
              <a:ea typeface="MS Gothic" panose="020B0609070205080204" pitchFamily="49" charset="-128"/>
            </a:endParaRPr>
          </a:p>
          <a:p>
            <a:pPr marL="0" indent="0">
              <a:lnSpc>
                <a:spcPct val="140000"/>
              </a:lnSpc>
              <a:buNone/>
            </a:pPr>
            <a:r>
              <a:rPr lang="ja-JP" altLang="en-US" sz="4000">
                <a:latin typeface="MS Gothic" panose="020B0609070205080204" pitchFamily="49" charset="-128"/>
                <a:ea typeface="MS Gothic" panose="020B0609070205080204" pitchFamily="49" charset="-128"/>
              </a:rPr>
              <a:t>　　（ステークホルダーの求める時間を考慮）</a:t>
            </a:r>
            <a:endParaRPr kumimoji="1" lang="ja-JP" altLang="en-US" sz="4000">
              <a:latin typeface="MS Gothic" panose="020B0609070205080204" pitchFamily="49" charset="-128"/>
              <a:ea typeface="MS Gothic" panose="020B0609070205080204" pitchFamily="49" charset="-128"/>
            </a:endParaRPr>
          </a:p>
        </p:txBody>
      </p:sp>
      <p:sp>
        <p:nvSpPr>
          <p:cNvPr id="4" name="フッター プレースホルダー 3">
            <a:extLst>
              <a:ext uri="{FF2B5EF4-FFF2-40B4-BE49-F238E27FC236}">
                <a16:creationId xmlns:a16="http://schemas.microsoft.com/office/drawing/2014/main" id="{B7226419-9D21-5A48-8D4D-3CB9F8A61B6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EE150C2E-695C-9847-87E9-77062C791632}"/>
              </a:ext>
            </a:extLst>
          </p:cNvPr>
          <p:cNvSpPr>
            <a:spLocks noGrp="1"/>
          </p:cNvSpPr>
          <p:nvPr>
            <p:ph type="sldNum" sz="quarter" idx="12"/>
          </p:nvPr>
        </p:nvSpPr>
        <p:spPr/>
        <p:txBody>
          <a:bodyPr/>
          <a:lstStyle/>
          <a:p>
            <a:fld id="{5C8FD7CE-B326-374D-9928-B40B903A20BC}" type="slidenum">
              <a:rPr kumimoji="1" lang="ja-JP" altLang="en-US" smtClean="0"/>
              <a:t>40</a:t>
            </a:fld>
            <a:endParaRPr kumimoji="1" lang="ja-JP" altLang="en-US"/>
          </a:p>
        </p:txBody>
      </p:sp>
    </p:spTree>
    <p:extLst>
      <p:ext uri="{BB962C8B-B14F-4D97-AF65-F5344CB8AC3E}">
        <p14:creationId xmlns:p14="http://schemas.microsoft.com/office/powerpoint/2010/main" val="8470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DEE1B7-E868-2742-9821-05D6D0030102}"/>
              </a:ext>
            </a:extLst>
          </p:cNvPr>
          <p:cNvSpPr>
            <a:spLocks noGrp="1"/>
          </p:cNvSpPr>
          <p:nvPr>
            <p:ph type="title"/>
          </p:nvPr>
        </p:nvSpPr>
        <p:spPr>
          <a:xfrm>
            <a:off x="628650" y="108851"/>
            <a:ext cx="7772400" cy="1609344"/>
          </a:xfrm>
          <a:solidFill>
            <a:schemeClr val="accent5">
              <a:lumMod val="60000"/>
              <a:lumOff val="40000"/>
            </a:schemeClr>
          </a:solidFill>
        </p:spPr>
        <p:txBody>
          <a:bodyPr>
            <a:normAutofit/>
          </a:bodyPr>
          <a:lstStyle/>
          <a:p>
            <a:pPr algn="ctr"/>
            <a:r>
              <a:rPr kumimoji="1" lang="ja-JP" altLang="en-US" sz="4000" b="1">
                <a:latin typeface="MS Gothic" panose="020B0609070205080204" pitchFamily="49" charset="-128"/>
                <a:ea typeface="MS Gothic" panose="020B0609070205080204" pitchFamily="49" charset="-128"/>
              </a:rPr>
              <a:t>中小企業</a:t>
            </a:r>
            <a:r>
              <a:rPr kumimoji="1" lang="en-US" altLang="ja-JP" b="1" dirty="0">
                <a:latin typeface="MS Gothic" panose="020B0609070205080204" pitchFamily="49" charset="-128"/>
                <a:ea typeface="MS Gothic" panose="020B0609070205080204" pitchFamily="49" charset="-128"/>
              </a:rPr>
              <a:t>BCP</a:t>
            </a:r>
            <a:r>
              <a:rPr lang="ja-JP" altLang="en-US" sz="4000" b="1">
                <a:latin typeface="MS Gothic" panose="020B0609070205080204" pitchFamily="49" charset="-128"/>
                <a:ea typeface="MS Gothic" panose="020B0609070205080204" pitchFamily="49" charset="-128"/>
              </a:rPr>
              <a:t>に抜けやすい３</a:t>
            </a:r>
            <a:r>
              <a:rPr kumimoji="1" lang="ja-JP" altLang="en-US" sz="4000" b="1">
                <a:latin typeface="MS Gothic" panose="020B0609070205080204" pitchFamily="49" charset="-128"/>
                <a:ea typeface="MS Gothic" panose="020B0609070205080204" pitchFamily="49" charset="-128"/>
              </a:rPr>
              <a:t>要素</a:t>
            </a:r>
          </a:p>
        </p:txBody>
      </p:sp>
      <p:sp>
        <p:nvSpPr>
          <p:cNvPr id="3" name="コンテンツ プレースホルダー 2">
            <a:extLst>
              <a:ext uri="{FF2B5EF4-FFF2-40B4-BE49-F238E27FC236}">
                <a16:creationId xmlns:a16="http://schemas.microsoft.com/office/drawing/2014/main" id="{CF44C680-566D-804F-9BE7-4804C8C09D29}"/>
              </a:ext>
            </a:extLst>
          </p:cNvPr>
          <p:cNvSpPr>
            <a:spLocks noGrp="1"/>
          </p:cNvSpPr>
          <p:nvPr>
            <p:ph idx="1"/>
          </p:nvPr>
        </p:nvSpPr>
        <p:spPr>
          <a:xfrm>
            <a:off x="628650" y="1825625"/>
            <a:ext cx="7886700" cy="4201102"/>
          </a:xfrm>
          <a:ln>
            <a:solidFill>
              <a:schemeClr val="accent1"/>
            </a:solidFill>
          </a:ln>
        </p:spPr>
        <p:txBody>
          <a:bodyPr anchor="ctr">
            <a:noAutofit/>
          </a:bodyPr>
          <a:lstStyle/>
          <a:p>
            <a:pPr marL="527050" indent="-514350" fontAlgn="ctr">
              <a:buFont typeface="+mj-lt"/>
              <a:buAutoNum type="arabicPeriod"/>
            </a:pPr>
            <a:r>
              <a:rPr lang="ja-JP" altLang="en-US" sz="3200">
                <a:latin typeface="MS Gothic" panose="020B0609070205080204" pitchFamily="49" charset="-128"/>
                <a:ea typeface="MS Gothic" panose="020B0609070205080204" pitchFamily="49" charset="-128"/>
              </a:rPr>
              <a:t>代替調達・代替生産・中止・移転などの戦略決定に必要な情報収集方法</a:t>
            </a:r>
            <a:r>
              <a:rPr lang="en-US" altLang="ja-JP" sz="3200" dirty="0">
                <a:latin typeface="MS Gothic" panose="020B0609070205080204" pitchFamily="49" charset="-128"/>
                <a:ea typeface="MS Gothic" panose="020B0609070205080204" pitchFamily="49" charset="-128"/>
              </a:rPr>
              <a:t>	</a:t>
            </a:r>
          </a:p>
          <a:p>
            <a:pPr marL="527050" indent="-514350" fontAlgn="ctr">
              <a:buFont typeface="+mj-lt"/>
              <a:buAutoNum type="arabicPeriod"/>
            </a:pPr>
            <a:endParaRPr lang="en-US" altLang="ja-JP" sz="3200" dirty="0">
              <a:latin typeface="MS Gothic" panose="020B0609070205080204" pitchFamily="49" charset="-128"/>
              <a:ea typeface="MS Gothic" panose="020B0609070205080204" pitchFamily="49" charset="-128"/>
            </a:endParaRPr>
          </a:p>
          <a:p>
            <a:pPr marL="527050" indent="-514350" fontAlgn="ctr">
              <a:buFont typeface="+mj-lt"/>
              <a:buAutoNum type="arabicPeriod"/>
            </a:pPr>
            <a:r>
              <a:rPr lang="ja-JP" altLang="en-US" sz="3200">
                <a:latin typeface="MS Gothic" panose="020B0609070205080204" pitchFamily="49" charset="-128"/>
                <a:ea typeface="MS Gothic" panose="020B0609070205080204" pitchFamily="49" charset="-128"/>
              </a:rPr>
              <a:t>代替調達・代替生産可能品目一覧</a:t>
            </a:r>
            <a:endParaRPr lang="en-US" altLang="ja-JP" sz="3200" dirty="0">
              <a:latin typeface="MS Gothic" panose="020B0609070205080204" pitchFamily="49" charset="-128"/>
              <a:ea typeface="MS Gothic" panose="020B0609070205080204" pitchFamily="49" charset="-128"/>
            </a:endParaRPr>
          </a:p>
          <a:p>
            <a:pPr marL="527050" indent="-514350" fontAlgn="ctr">
              <a:buFont typeface="+mj-lt"/>
              <a:buAutoNum type="arabicPeriod"/>
            </a:pPr>
            <a:endParaRPr lang="en-US" altLang="ja-JP" sz="3200" dirty="0">
              <a:latin typeface="MS Gothic" panose="020B0609070205080204" pitchFamily="49" charset="-128"/>
              <a:ea typeface="MS Gothic" panose="020B0609070205080204" pitchFamily="49" charset="-128"/>
            </a:endParaRPr>
          </a:p>
          <a:p>
            <a:pPr marL="527050" indent="-514350" fontAlgn="ctr">
              <a:buFont typeface="+mj-lt"/>
              <a:buAutoNum type="arabicPeriod"/>
            </a:pPr>
            <a:r>
              <a:rPr lang="ja-JP" altLang="en-US" sz="3200">
                <a:latin typeface="MS Gothic" panose="020B0609070205080204" pitchFamily="49" charset="-128"/>
                <a:ea typeface="MS Gothic" panose="020B0609070205080204" pitchFamily="49" charset="-128"/>
              </a:rPr>
              <a:t>製品と設備と補助設備の関連表</a:t>
            </a:r>
            <a:endParaRPr lang="en-US" altLang="ja-JP" sz="3200" dirty="0">
              <a:latin typeface="MS Gothic" panose="020B0609070205080204" pitchFamily="49" charset="-128"/>
              <a:ea typeface="MS Gothic" panose="020B0609070205080204" pitchFamily="49" charset="-128"/>
            </a:endParaRPr>
          </a:p>
        </p:txBody>
      </p:sp>
      <p:sp>
        <p:nvSpPr>
          <p:cNvPr id="4" name="フッター プレースホルダー 3">
            <a:extLst>
              <a:ext uri="{FF2B5EF4-FFF2-40B4-BE49-F238E27FC236}">
                <a16:creationId xmlns:a16="http://schemas.microsoft.com/office/drawing/2014/main" id="{70B48D61-0F1D-2248-92C5-D8B6D5CBEDF8}"/>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EBF222D1-1316-6A4C-B147-8F2719D6A9EF}"/>
              </a:ext>
            </a:extLst>
          </p:cNvPr>
          <p:cNvSpPr>
            <a:spLocks noGrp="1"/>
          </p:cNvSpPr>
          <p:nvPr>
            <p:ph type="sldNum" sz="quarter" idx="12"/>
          </p:nvPr>
        </p:nvSpPr>
        <p:spPr/>
        <p:txBody>
          <a:bodyPr/>
          <a:lstStyle/>
          <a:p>
            <a:fld id="{5C8FD7CE-B326-374D-9928-B40B903A20BC}" type="slidenum">
              <a:rPr kumimoji="1" lang="ja-JP" altLang="en-US" smtClean="0"/>
              <a:t>41</a:t>
            </a:fld>
            <a:endParaRPr kumimoji="1" lang="ja-JP" altLang="en-US"/>
          </a:p>
        </p:txBody>
      </p:sp>
    </p:spTree>
    <p:extLst>
      <p:ext uri="{BB962C8B-B14F-4D97-AF65-F5344CB8AC3E}">
        <p14:creationId xmlns:p14="http://schemas.microsoft.com/office/powerpoint/2010/main" val="12793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74238BEA-1FA6-CD4D-8B49-6DF433620E82}"/>
              </a:ext>
            </a:extLst>
          </p:cNvPr>
          <p:cNvGrpSpPr/>
          <p:nvPr/>
        </p:nvGrpSpPr>
        <p:grpSpPr>
          <a:xfrm>
            <a:off x="3083615" y="2403482"/>
            <a:ext cx="2607737" cy="4454518"/>
            <a:chOff x="2480310" y="0"/>
            <a:chExt cx="4183380" cy="6858000"/>
          </a:xfrm>
        </p:grpSpPr>
        <p:pic>
          <p:nvPicPr>
            <p:cNvPr id="3" name="図 2">
              <a:extLst>
                <a:ext uri="{FF2B5EF4-FFF2-40B4-BE49-F238E27FC236}">
                  <a16:creationId xmlns:a16="http://schemas.microsoft.com/office/drawing/2014/main" id="{237D09A0-3610-1749-8002-B24B381DEC01}"/>
                </a:ext>
              </a:extLst>
            </p:cNvPr>
            <p:cNvPicPr>
              <a:picLocks noChangeAspect="1"/>
            </p:cNvPicPr>
            <p:nvPr/>
          </p:nvPicPr>
          <p:blipFill>
            <a:blip r:embed="rId3"/>
            <a:stretch>
              <a:fillRect/>
            </a:stretch>
          </p:blipFill>
          <p:spPr>
            <a:xfrm>
              <a:off x="2480310" y="0"/>
              <a:ext cx="4183380" cy="6858000"/>
            </a:xfrm>
            <a:prstGeom prst="rect">
              <a:avLst/>
            </a:prstGeom>
          </p:spPr>
        </p:pic>
        <p:pic>
          <p:nvPicPr>
            <p:cNvPr id="7" name="図 6">
              <a:extLst>
                <a:ext uri="{FF2B5EF4-FFF2-40B4-BE49-F238E27FC236}">
                  <a16:creationId xmlns:a16="http://schemas.microsoft.com/office/drawing/2014/main" id="{0BA27D3F-E756-A24F-85E3-F7C6D4E81E8F}"/>
                </a:ext>
              </a:extLst>
            </p:cNvPr>
            <p:cNvPicPr>
              <a:picLocks noChangeAspect="1"/>
            </p:cNvPicPr>
            <p:nvPr/>
          </p:nvPicPr>
          <p:blipFill rotWithShape="1">
            <a:blip r:embed="rId3"/>
            <a:srcRect l="65530" t="12189" r="22230" b="82211"/>
            <a:stretch/>
          </p:blipFill>
          <p:spPr>
            <a:xfrm>
              <a:off x="5248656" y="397347"/>
              <a:ext cx="512064" cy="384049"/>
            </a:xfrm>
            <a:prstGeom prst="rect">
              <a:avLst/>
            </a:prstGeom>
          </p:spPr>
        </p:pic>
        <p:pic>
          <p:nvPicPr>
            <p:cNvPr id="8" name="図 7">
              <a:extLst>
                <a:ext uri="{FF2B5EF4-FFF2-40B4-BE49-F238E27FC236}">
                  <a16:creationId xmlns:a16="http://schemas.microsoft.com/office/drawing/2014/main" id="{94B33AD2-E2D6-154C-902C-F48881890D62}"/>
                </a:ext>
              </a:extLst>
            </p:cNvPr>
            <p:cNvPicPr>
              <a:picLocks noChangeAspect="1"/>
            </p:cNvPicPr>
            <p:nvPr/>
          </p:nvPicPr>
          <p:blipFill rotWithShape="1">
            <a:blip r:embed="rId3"/>
            <a:srcRect l="65530" t="12189" r="22230" b="82211"/>
            <a:stretch/>
          </p:blipFill>
          <p:spPr>
            <a:xfrm>
              <a:off x="3883152" y="2835747"/>
              <a:ext cx="512064" cy="384049"/>
            </a:xfrm>
            <a:prstGeom prst="rect">
              <a:avLst/>
            </a:prstGeom>
          </p:spPr>
        </p:pic>
      </p:grpSp>
      <p:graphicFrame>
        <p:nvGraphicFramePr>
          <p:cNvPr id="2" name="表 1">
            <a:extLst>
              <a:ext uri="{FF2B5EF4-FFF2-40B4-BE49-F238E27FC236}">
                <a16:creationId xmlns:a16="http://schemas.microsoft.com/office/drawing/2014/main" id="{AA6DA8A4-F4B3-C14C-9AF0-79283CDDBC0A}"/>
              </a:ext>
            </a:extLst>
          </p:cNvPr>
          <p:cNvGraphicFramePr>
            <a:graphicFrameLocks noGrp="1"/>
          </p:cNvGraphicFramePr>
          <p:nvPr>
            <p:extLst/>
          </p:nvPr>
        </p:nvGraphicFramePr>
        <p:xfrm>
          <a:off x="628353" y="415635"/>
          <a:ext cx="7886699" cy="3473619"/>
        </p:xfrm>
        <a:graphic>
          <a:graphicData uri="http://schemas.openxmlformats.org/drawingml/2006/table">
            <a:tbl>
              <a:tblPr>
                <a:tableStyleId>{5C22544A-7EE6-4342-B048-85BDC9FD1C3A}</a:tableStyleId>
              </a:tblPr>
              <a:tblGrid>
                <a:gridCol w="672216">
                  <a:extLst>
                    <a:ext uri="{9D8B030D-6E8A-4147-A177-3AD203B41FA5}">
                      <a16:colId xmlns:a16="http://schemas.microsoft.com/office/drawing/2014/main" val="1528145414"/>
                    </a:ext>
                  </a:extLst>
                </a:gridCol>
                <a:gridCol w="868733">
                  <a:extLst>
                    <a:ext uri="{9D8B030D-6E8A-4147-A177-3AD203B41FA5}">
                      <a16:colId xmlns:a16="http://schemas.microsoft.com/office/drawing/2014/main" val="170234755"/>
                    </a:ext>
                  </a:extLst>
                </a:gridCol>
                <a:gridCol w="868733">
                  <a:extLst>
                    <a:ext uri="{9D8B030D-6E8A-4147-A177-3AD203B41FA5}">
                      <a16:colId xmlns:a16="http://schemas.microsoft.com/office/drawing/2014/main" val="1316078711"/>
                    </a:ext>
                  </a:extLst>
                </a:gridCol>
                <a:gridCol w="868733">
                  <a:extLst>
                    <a:ext uri="{9D8B030D-6E8A-4147-A177-3AD203B41FA5}">
                      <a16:colId xmlns:a16="http://schemas.microsoft.com/office/drawing/2014/main" val="2880735161"/>
                    </a:ext>
                  </a:extLst>
                </a:gridCol>
                <a:gridCol w="868733">
                  <a:extLst>
                    <a:ext uri="{9D8B030D-6E8A-4147-A177-3AD203B41FA5}">
                      <a16:colId xmlns:a16="http://schemas.microsoft.com/office/drawing/2014/main" val="1034161864"/>
                    </a:ext>
                  </a:extLst>
                </a:gridCol>
                <a:gridCol w="868733">
                  <a:extLst>
                    <a:ext uri="{9D8B030D-6E8A-4147-A177-3AD203B41FA5}">
                      <a16:colId xmlns:a16="http://schemas.microsoft.com/office/drawing/2014/main" val="1594326416"/>
                    </a:ext>
                  </a:extLst>
                </a:gridCol>
                <a:gridCol w="868733">
                  <a:extLst>
                    <a:ext uri="{9D8B030D-6E8A-4147-A177-3AD203B41FA5}">
                      <a16:colId xmlns:a16="http://schemas.microsoft.com/office/drawing/2014/main" val="827894301"/>
                    </a:ext>
                  </a:extLst>
                </a:gridCol>
                <a:gridCol w="868733">
                  <a:extLst>
                    <a:ext uri="{9D8B030D-6E8A-4147-A177-3AD203B41FA5}">
                      <a16:colId xmlns:a16="http://schemas.microsoft.com/office/drawing/2014/main" val="1389694067"/>
                    </a:ext>
                  </a:extLst>
                </a:gridCol>
                <a:gridCol w="1133352">
                  <a:extLst>
                    <a:ext uri="{9D8B030D-6E8A-4147-A177-3AD203B41FA5}">
                      <a16:colId xmlns:a16="http://schemas.microsoft.com/office/drawing/2014/main" val="2831997226"/>
                    </a:ext>
                  </a:extLst>
                </a:gridCol>
              </a:tblGrid>
              <a:tr h="412791">
                <a:tc gridSpan="9">
                  <a:txBody>
                    <a:bodyPr/>
                    <a:lstStyle/>
                    <a:p>
                      <a:pPr algn="l" fontAlgn="ctr"/>
                      <a:r>
                        <a:rPr lang="ja-JP" altLang="en-US" sz="2400" b="0" i="0" u="none" strike="noStrike">
                          <a:solidFill>
                            <a:srgbClr val="000000"/>
                          </a:solidFill>
                          <a:effectLst/>
                          <a:latin typeface="MS UI Gothic" panose="020B0600070205080204" pitchFamily="34" charset="-128"/>
                          <a:ea typeface="MS UI Gothic" panose="020B0600070205080204" pitchFamily="34" charset="-128"/>
                        </a:rPr>
                        <a:t>設備の代替案　　　　　　　　　　　　（作成〇〇年〇〇月）</a:t>
                      </a:r>
                      <a:endParaRPr lang="en-US" altLang="ja-JP" sz="24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9076819"/>
                  </a:ext>
                </a:extLst>
              </a:tr>
              <a:tr h="815138">
                <a:tc>
                  <a:txBody>
                    <a:bodyPr/>
                    <a:lstStyle/>
                    <a:p>
                      <a:pPr algn="ctr" fontAlgn="ctr"/>
                      <a:r>
                        <a:rPr lang="en" sz="1800" u="none" strike="noStrike" dirty="0">
                          <a:effectLst/>
                          <a:latin typeface="MS UI Gothic" panose="020B0600070205080204" pitchFamily="34" charset="-128"/>
                          <a:ea typeface="MS UI Gothic" panose="020B0600070205080204" pitchFamily="34" charset="-128"/>
                        </a:rPr>
                        <a:t>No.</a:t>
                      </a:r>
                      <a:endParaRPr lang="en"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設置</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位置</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設備名</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（機能）</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メーカー</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調達先</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再調達期間（費用概算）</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修理</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依頼先</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代替え可能性</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代替案</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95494833"/>
                  </a:ext>
                </a:extLst>
              </a:tr>
              <a:tr h="815138">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P-</a:t>
                      </a:r>
                      <a:r>
                        <a:rPr lang="ja-JP" altLang="en-US" sz="1800" u="none" strike="noStrike">
                          <a:effectLst/>
                          <a:latin typeface="MS UI Gothic" panose="020B0600070205080204" pitchFamily="34" charset="-128"/>
                          <a:ea typeface="MS UI Gothic" panose="020B0600070205080204" pitchFamily="34" charset="-128"/>
                        </a:rPr>
                        <a:t>１</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南工場第１</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レーン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プレス</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加工機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A</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〇〇営業所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１年</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en-US" altLang="ja-JP" sz="1800" u="none" strike="noStrike" dirty="0">
                          <a:effectLst/>
                          <a:latin typeface="MS UI Gothic" panose="020B0600070205080204" pitchFamily="34" charset="-128"/>
                          <a:ea typeface="MS UI Gothic" panose="020B0600070205080204" pitchFamily="34" charset="-128"/>
                        </a:rPr>
                        <a:t>(200</a:t>
                      </a:r>
                      <a:r>
                        <a:rPr lang="ja-JP" altLang="en-US" sz="1800" u="none" strike="noStrike">
                          <a:effectLst/>
                          <a:latin typeface="MS UI Gothic" panose="020B0600070205080204" pitchFamily="34" charset="-128"/>
                          <a:ea typeface="MS UI Gothic" panose="020B0600070205080204" pitchFamily="34" charset="-128"/>
                        </a:rPr>
                        <a:t>万</a:t>
                      </a:r>
                      <a:r>
                        <a:rPr lang="en-US" altLang="ja-JP" sz="1800" u="none" strike="noStrike" dirty="0">
                          <a:effectLst/>
                          <a:latin typeface="MS UI Gothic" panose="020B0600070205080204" pitchFamily="34" charset="-128"/>
                          <a:ea typeface="MS UI Gothic" panose="020B0600070205080204" pitchFamily="34" charset="-128"/>
                        </a:rPr>
                        <a:t>)</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近畿センター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有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第２レーン</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及び</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委託工場に同機種あり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8779341"/>
                  </a:ext>
                </a:extLst>
              </a:tr>
              <a:tr h="289146">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P-2</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第２</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レーン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プレス</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加工機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827393"/>
                  </a:ext>
                </a:extLst>
              </a:tr>
              <a:tr h="289146">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0493535"/>
                  </a:ext>
                </a:extLst>
              </a:tr>
            </a:tbl>
          </a:graphicData>
        </a:graphic>
      </p:graphicFrame>
      <p:sp>
        <p:nvSpPr>
          <p:cNvPr id="9" name="角丸四角形 8">
            <a:extLst>
              <a:ext uri="{FF2B5EF4-FFF2-40B4-BE49-F238E27FC236}">
                <a16:creationId xmlns:a16="http://schemas.microsoft.com/office/drawing/2014/main" id="{E41C6E6A-015A-DF4B-9E8F-C2C6B7AAAB73}"/>
              </a:ext>
            </a:extLst>
          </p:cNvPr>
          <p:cNvSpPr/>
          <p:nvPr/>
        </p:nvSpPr>
        <p:spPr>
          <a:xfrm>
            <a:off x="4749279" y="790635"/>
            <a:ext cx="942073" cy="161284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b="1">
              <a:solidFill>
                <a:schemeClr val="tx1"/>
              </a:solidFill>
            </a:endParaRPr>
          </a:p>
        </p:txBody>
      </p:sp>
      <p:sp>
        <p:nvSpPr>
          <p:cNvPr id="5" name="フッター プレースホルダー 4">
            <a:extLst>
              <a:ext uri="{FF2B5EF4-FFF2-40B4-BE49-F238E27FC236}">
                <a16:creationId xmlns:a16="http://schemas.microsoft.com/office/drawing/2014/main" id="{D850A0F3-04CC-8343-92A0-A5C6B3B93E62}"/>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7FC20BFB-E245-6046-89FA-15801B8DE1B2}"/>
              </a:ext>
            </a:extLst>
          </p:cNvPr>
          <p:cNvSpPr>
            <a:spLocks noGrp="1"/>
          </p:cNvSpPr>
          <p:nvPr>
            <p:ph type="sldNum" sz="quarter" idx="12"/>
          </p:nvPr>
        </p:nvSpPr>
        <p:spPr/>
        <p:txBody>
          <a:bodyPr/>
          <a:lstStyle/>
          <a:p>
            <a:fld id="{5C8FD7CE-B326-374D-9928-B40B903A20BC}" type="slidenum">
              <a:rPr kumimoji="1" lang="ja-JP" altLang="en-US" smtClean="0"/>
              <a:t>42</a:t>
            </a:fld>
            <a:endParaRPr kumimoji="1" lang="ja-JP" altLang="en-US"/>
          </a:p>
        </p:txBody>
      </p:sp>
    </p:spTree>
    <p:extLst>
      <p:ext uri="{BB962C8B-B14F-4D97-AF65-F5344CB8AC3E}">
        <p14:creationId xmlns:p14="http://schemas.microsoft.com/office/powerpoint/2010/main" val="9373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DD75F4C-1C04-0E43-B539-75E493831C3F}"/>
              </a:ext>
            </a:extLst>
          </p:cNvPr>
          <p:cNvPicPr>
            <a:picLocks noChangeAspect="1"/>
          </p:cNvPicPr>
          <p:nvPr/>
        </p:nvPicPr>
        <p:blipFill>
          <a:blip r:embed="rId3"/>
          <a:stretch>
            <a:fillRect/>
          </a:stretch>
        </p:blipFill>
        <p:spPr>
          <a:xfrm>
            <a:off x="200536" y="3130783"/>
            <a:ext cx="5605052" cy="3727217"/>
          </a:xfrm>
          <a:prstGeom prst="rect">
            <a:avLst/>
          </a:prstGeom>
        </p:spPr>
      </p:pic>
      <p:pic>
        <p:nvPicPr>
          <p:cNvPr id="11" name="図 10">
            <a:extLst>
              <a:ext uri="{FF2B5EF4-FFF2-40B4-BE49-F238E27FC236}">
                <a16:creationId xmlns:a16="http://schemas.microsoft.com/office/drawing/2014/main" id="{655C0556-82D8-EE41-AE3D-18C382BE4604}"/>
              </a:ext>
            </a:extLst>
          </p:cNvPr>
          <p:cNvPicPr>
            <a:picLocks noChangeAspect="1"/>
          </p:cNvPicPr>
          <p:nvPr/>
        </p:nvPicPr>
        <p:blipFill>
          <a:blip r:embed="rId4"/>
          <a:stretch>
            <a:fillRect/>
          </a:stretch>
        </p:blipFill>
        <p:spPr>
          <a:xfrm>
            <a:off x="5069370" y="3666925"/>
            <a:ext cx="2898973" cy="2898973"/>
          </a:xfrm>
          <a:prstGeom prst="rect">
            <a:avLst/>
          </a:prstGeom>
        </p:spPr>
      </p:pic>
      <p:graphicFrame>
        <p:nvGraphicFramePr>
          <p:cNvPr id="2" name="表 1">
            <a:extLst>
              <a:ext uri="{FF2B5EF4-FFF2-40B4-BE49-F238E27FC236}">
                <a16:creationId xmlns:a16="http://schemas.microsoft.com/office/drawing/2014/main" id="{AA6DA8A4-F4B3-C14C-9AF0-79283CDDBC0A}"/>
              </a:ext>
            </a:extLst>
          </p:cNvPr>
          <p:cNvGraphicFramePr>
            <a:graphicFrameLocks noGrp="1"/>
          </p:cNvGraphicFramePr>
          <p:nvPr>
            <p:extLst/>
          </p:nvPr>
        </p:nvGraphicFramePr>
        <p:xfrm>
          <a:off x="628353" y="415635"/>
          <a:ext cx="7886700" cy="3558002"/>
        </p:xfrm>
        <a:graphic>
          <a:graphicData uri="http://schemas.openxmlformats.org/drawingml/2006/table">
            <a:tbl>
              <a:tblPr>
                <a:tableStyleId>{5C22544A-7EE6-4342-B048-85BDC9FD1C3A}</a:tableStyleId>
              </a:tblPr>
              <a:tblGrid>
                <a:gridCol w="672216">
                  <a:extLst>
                    <a:ext uri="{9D8B030D-6E8A-4147-A177-3AD203B41FA5}">
                      <a16:colId xmlns:a16="http://schemas.microsoft.com/office/drawing/2014/main" val="1528145414"/>
                    </a:ext>
                  </a:extLst>
                </a:gridCol>
                <a:gridCol w="823701">
                  <a:extLst>
                    <a:ext uri="{9D8B030D-6E8A-4147-A177-3AD203B41FA5}">
                      <a16:colId xmlns:a16="http://schemas.microsoft.com/office/drawing/2014/main" val="170234755"/>
                    </a:ext>
                  </a:extLst>
                </a:gridCol>
                <a:gridCol w="1001315">
                  <a:extLst>
                    <a:ext uri="{9D8B030D-6E8A-4147-A177-3AD203B41FA5}">
                      <a16:colId xmlns:a16="http://schemas.microsoft.com/office/drawing/2014/main" val="1316078711"/>
                    </a:ext>
                  </a:extLst>
                </a:gridCol>
                <a:gridCol w="748145">
                  <a:extLst>
                    <a:ext uri="{9D8B030D-6E8A-4147-A177-3AD203B41FA5}">
                      <a16:colId xmlns:a16="http://schemas.microsoft.com/office/drawing/2014/main" val="2880735161"/>
                    </a:ext>
                  </a:extLst>
                </a:gridCol>
                <a:gridCol w="893916">
                  <a:extLst>
                    <a:ext uri="{9D8B030D-6E8A-4147-A177-3AD203B41FA5}">
                      <a16:colId xmlns:a16="http://schemas.microsoft.com/office/drawing/2014/main" val="371205624"/>
                    </a:ext>
                  </a:extLst>
                </a:gridCol>
                <a:gridCol w="751114">
                  <a:extLst>
                    <a:ext uri="{9D8B030D-6E8A-4147-A177-3AD203B41FA5}">
                      <a16:colId xmlns:a16="http://schemas.microsoft.com/office/drawing/2014/main" val="1594326416"/>
                    </a:ext>
                  </a:extLst>
                </a:gridCol>
                <a:gridCol w="1028700">
                  <a:extLst>
                    <a:ext uri="{9D8B030D-6E8A-4147-A177-3AD203B41FA5}">
                      <a16:colId xmlns:a16="http://schemas.microsoft.com/office/drawing/2014/main" val="827894301"/>
                    </a:ext>
                  </a:extLst>
                </a:gridCol>
                <a:gridCol w="834241">
                  <a:extLst>
                    <a:ext uri="{9D8B030D-6E8A-4147-A177-3AD203B41FA5}">
                      <a16:colId xmlns:a16="http://schemas.microsoft.com/office/drawing/2014/main" val="1389694067"/>
                    </a:ext>
                  </a:extLst>
                </a:gridCol>
                <a:gridCol w="1133352">
                  <a:extLst>
                    <a:ext uri="{9D8B030D-6E8A-4147-A177-3AD203B41FA5}">
                      <a16:colId xmlns:a16="http://schemas.microsoft.com/office/drawing/2014/main" val="2831997226"/>
                    </a:ext>
                  </a:extLst>
                </a:gridCol>
              </a:tblGrid>
              <a:tr h="289146">
                <a:tc gridSpan="9">
                  <a:txBody>
                    <a:bodyPr/>
                    <a:lstStyle/>
                    <a:p>
                      <a:pPr algn="l" fontAlgn="ctr"/>
                      <a:endParaRPr lang="en-US" altLang="ja-JP" sz="2400" b="0" i="0" u="none" strike="noStrike" dirty="0">
                        <a:solidFill>
                          <a:srgbClr val="000000"/>
                        </a:solidFill>
                        <a:effectLst/>
                        <a:latin typeface="MS UI Gothic" panose="020B0600070205080204" pitchFamily="34" charset="-128"/>
                        <a:ea typeface="MS UI Gothic" panose="020B0600070205080204" pitchFamily="34"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2400" b="0" i="0" u="none" strike="noStrike">
                          <a:solidFill>
                            <a:srgbClr val="000000"/>
                          </a:solidFill>
                          <a:effectLst/>
                          <a:latin typeface="MS UI Gothic" panose="020B0600070205080204" pitchFamily="34" charset="-128"/>
                          <a:ea typeface="MS UI Gothic" panose="020B0600070205080204" pitchFamily="34" charset="-128"/>
                        </a:rPr>
                        <a:t>調達品の代替可能性　　　　　　　（作成〇〇年〇〇月）</a:t>
                      </a:r>
                      <a:endParaRPr lang="en-US" altLang="ja-JP" sz="2400" b="0" i="0" u="none" strike="noStrike" dirty="0">
                        <a:solidFill>
                          <a:srgbClr val="000000"/>
                        </a:solidFill>
                        <a:effectLst/>
                        <a:latin typeface="MS UI Gothic" panose="020B0600070205080204" pitchFamily="34" charset="-128"/>
                        <a:ea typeface="MS UI Gothic" panose="020B0600070205080204" pitchFamily="34" charset="-128"/>
                      </a:endParaRPr>
                    </a:p>
                    <a:p>
                      <a:pPr algn="l" fontAlgn="ctr"/>
                      <a:endParaRPr lang="ja-JP" altLang="en-US" sz="20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3024250"/>
                  </a:ext>
                </a:extLst>
              </a:tr>
              <a:tr h="815138">
                <a:tc>
                  <a:txBody>
                    <a:bodyPr/>
                    <a:lstStyle/>
                    <a:p>
                      <a:pPr algn="ctr" fontAlgn="ctr"/>
                      <a:r>
                        <a:rPr lang="en" sz="1800" u="none" strike="noStrike" dirty="0">
                          <a:effectLst/>
                          <a:latin typeface="MS UI Gothic" panose="020B0600070205080204" pitchFamily="34" charset="-128"/>
                          <a:ea typeface="MS UI Gothic" panose="020B0600070205080204" pitchFamily="34" charset="-128"/>
                        </a:rPr>
                        <a:t>No.</a:t>
                      </a:r>
                      <a:endParaRPr lang="en"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社名</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部署</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仕入</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品名</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発注</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ロット数</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在庫</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（日分）</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納期</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（日間）</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輸入国名</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代替え可能性</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代替案</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64336265"/>
                  </a:ext>
                </a:extLst>
              </a:tr>
              <a:tr h="289146">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S23</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〇〇</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鉄鋼</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神戸工場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伸線</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en-US" altLang="ja-JP" sz="1800" u="none" strike="noStrike" dirty="0">
                          <a:effectLst/>
                          <a:latin typeface="MS UI Gothic" panose="020B0600070205080204" pitchFamily="34" charset="-128"/>
                          <a:ea typeface="MS UI Gothic" panose="020B0600070205080204" pitchFamily="34" charset="-128"/>
                        </a:rPr>
                        <a:t>18mm</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100kg</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１０日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７日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有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要協議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9030551"/>
                  </a:ext>
                </a:extLst>
              </a:tr>
              <a:tr h="289146">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B21</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〇〇</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鉄鋼</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神戸工場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ステン板</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en-US" altLang="ja-JP" sz="1800" u="none" strike="noStrike" dirty="0">
                          <a:effectLst/>
                          <a:latin typeface="MS UI Gothic" panose="020B0600070205080204" pitchFamily="34" charset="-128"/>
                          <a:ea typeface="MS UI Gothic" panose="020B0600070205080204" pitchFamily="34" charset="-128"/>
                        </a:rPr>
                        <a:t>12mm</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１日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4</a:t>
                      </a:r>
                      <a:r>
                        <a:rPr lang="ja-JP" altLang="en-US" sz="1800" u="none" strike="noStrike">
                          <a:effectLst/>
                          <a:latin typeface="MS UI Gothic" panose="020B0600070205080204" pitchFamily="34" charset="-128"/>
                          <a:ea typeface="MS UI Gothic" panose="020B0600070205080204" pitchFamily="34" charset="-128"/>
                        </a:rPr>
                        <a:t>日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有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B</a:t>
                      </a:r>
                      <a:r>
                        <a:rPr lang="ja-JP" altLang="en-US" sz="1800" u="none" strike="noStrike">
                          <a:effectLst/>
                          <a:latin typeface="MS UI Gothic" panose="020B0600070205080204" pitchFamily="34" charset="-128"/>
                          <a:ea typeface="MS UI Gothic" panose="020B0600070205080204" pitchFamily="34" charset="-128"/>
                        </a:rPr>
                        <a:t>社</a:t>
                      </a:r>
                      <a:endParaRPr lang="en-US" altLang="ja-JP" sz="1800" u="none" strike="noStrike" dirty="0">
                        <a:effectLst/>
                        <a:latin typeface="MS UI Gothic" panose="020B0600070205080204" pitchFamily="34" charset="-128"/>
                        <a:ea typeface="MS UI Gothic" panose="020B0600070205080204" pitchFamily="34" charset="-128"/>
                      </a:endParaRPr>
                    </a:p>
                    <a:p>
                      <a:pPr algn="ctr" fontAlgn="ctr"/>
                      <a:r>
                        <a:rPr lang="ja-JP" altLang="en-US" sz="1800" u="none" strike="noStrike">
                          <a:effectLst/>
                          <a:latin typeface="MS UI Gothic" panose="020B0600070205080204" pitchFamily="34" charset="-128"/>
                          <a:ea typeface="MS UI Gothic" panose="020B0600070205080204" pitchFamily="34" charset="-128"/>
                        </a:rPr>
                        <a:t>同等品</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367238"/>
                  </a:ext>
                </a:extLst>
              </a:tr>
              <a:tr h="289146">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429345"/>
                  </a:ext>
                </a:extLst>
              </a:tr>
            </a:tbl>
          </a:graphicData>
        </a:graphic>
      </p:graphicFrame>
      <p:sp>
        <p:nvSpPr>
          <p:cNvPr id="6" name="角丸四角形 5">
            <a:extLst>
              <a:ext uri="{FF2B5EF4-FFF2-40B4-BE49-F238E27FC236}">
                <a16:creationId xmlns:a16="http://schemas.microsoft.com/office/drawing/2014/main" id="{8EC204E0-49E6-BE49-BC9C-1A2ABDF2BF7D}"/>
              </a:ext>
            </a:extLst>
          </p:cNvPr>
          <p:cNvSpPr/>
          <p:nvPr/>
        </p:nvSpPr>
        <p:spPr>
          <a:xfrm>
            <a:off x="7485940" y="2194636"/>
            <a:ext cx="942073" cy="161284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b="1">
              <a:solidFill>
                <a:schemeClr val="tx1"/>
              </a:solidFill>
            </a:endParaRPr>
          </a:p>
        </p:txBody>
      </p:sp>
      <p:sp>
        <p:nvSpPr>
          <p:cNvPr id="3" name="フッター プレースホルダー 2">
            <a:extLst>
              <a:ext uri="{FF2B5EF4-FFF2-40B4-BE49-F238E27FC236}">
                <a16:creationId xmlns:a16="http://schemas.microsoft.com/office/drawing/2014/main" id="{85E533D2-98FE-044F-95DE-35CE7185666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スライド番号プレースホルダー 3">
            <a:extLst>
              <a:ext uri="{FF2B5EF4-FFF2-40B4-BE49-F238E27FC236}">
                <a16:creationId xmlns:a16="http://schemas.microsoft.com/office/drawing/2014/main" id="{A311C752-DAEE-724F-ADBF-7876F24E613D}"/>
              </a:ext>
            </a:extLst>
          </p:cNvPr>
          <p:cNvSpPr>
            <a:spLocks noGrp="1"/>
          </p:cNvSpPr>
          <p:nvPr>
            <p:ph type="sldNum" sz="quarter" idx="12"/>
          </p:nvPr>
        </p:nvSpPr>
        <p:spPr/>
        <p:txBody>
          <a:bodyPr/>
          <a:lstStyle/>
          <a:p>
            <a:fld id="{5C8FD7CE-B326-374D-9928-B40B903A20BC}" type="slidenum">
              <a:rPr kumimoji="1" lang="ja-JP" altLang="en-US" smtClean="0"/>
              <a:t>43</a:t>
            </a:fld>
            <a:endParaRPr kumimoji="1" lang="ja-JP" altLang="en-US"/>
          </a:p>
        </p:txBody>
      </p:sp>
    </p:spTree>
    <p:extLst>
      <p:ext uri="{BB962C8B-B14F-4D97-AF65-F5344CB8AC3E}">
        <p14:creationId xmlns:p14="http://schemas.microsoft.com/office/powerpoint/2010/main" val="21992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CDE89430-CC8A-474A-93A3-8C1D5CBAA093}"/>
              </a:ext>
            </a:extLst>
          </p:cNvPr>
          <p:cNvGrpSpPr/>
          <p:nvPr/>
        </p:nvGrpSpPr>
        <p:grpSpPr>
          <a:xfrm>
            <a:off x="1776431" y="3265706"/>
            <a:ext cx="4980215" cy="3165385"/>
            <a:chOff x="762000" y="1285348"/>
            <a:chExt cx="7133492" cy="4601102"/>
          </a:xfrm>
        </p:grpSpPr>
        <p:pic>
          <p:nvPicPr>
            <p:cNvPr id="2" name="図 1">
              <a:extLst>
                <a:ext uri="{FF2B5EF4-FFF2-40B4-BE49-F238E27FC236}">
                  <a16:creationId xmlns:a16="http://schemas.microsoft.com/office/drawing/2014/main" id="{C145AB67-E7B8-804D-BBE8-BE88CEFA6E43}"/>
                </a:ext>
              </a:extLst>
            </p:cNvPr>
            <p:cNvPicPr>
              <a:picLocks noChangeAspect="1"/>
            </p:cNvPicPr>
            <p:nvPr/>
          </p:nvPicPr>
          <p:blipFill>
            <a:blip r:embed="rId3"/>
            <a:stretch>
              <a:fillRect/>
            </a:stretch>
          </p:blipFill>
          <p:spPr>
            <a:xfrm>
              <a:off x="762000" y="1285348"/>
              <a:ext cx="7133492" cy="4601102"/>
            </a:xfrm>
            <a:prstGeom prst="rect">
              <a:avLst/>
            </a:prstGeom>
          </p:spPr>
        </p:pic>
        <p:pic>
          <p:nvPicPr>
            <p:cNvPr id="6" name="図 5">
              <a:extLst>
                <a:ext uri="{FF2B5EF4-FFF2-40B4-BE49-F238E27FC236}">
                  <a16:creationId xmlns:a16="http://schemas.microsoft.com/office/drawing/2014/main" id="{C4A32E20-146D-4A45-A29D-697B11E11B08}"/>
                </a:ext>
              </a:extLst>
            </p:cNvPr>
            <p:cNvPicPr>
              <a:picLocks noChangeAspect="1"/>
            </p:cNvPicPr>
            <p:nvPr/>
          </p:nvPicPr>
          <p:blipFill rotWithShape="1">
            <a:blip r:embed="rId3"/>
            <a:srcRect l="40673" t="65062" r="33443" b="27676"/>
            <a:stretch/>
          </p:blipFill>
          <p:spPr>
            <a:xfrm>
              <a:off x="6473856" y="3893303"/>
              <a:ext cx="999606" cy="485265"/>
            </a:xfrm>
            <a:prstGeom prst="rect">
              <a:avLst/>
            </a:prstGeom>
          </p:spPr>
        </p:pic>
        <p:pic>
          <p:nvPicPr>
            <p:cNvPr id="7" name="図 6">
              <a:extLst>
                <a:ext uri="{FF2B5EF4-FFF2-40B4-BE49-F238E27FC236}">
                  <a16:creationId xmlns:a16="http://schemas.microsoft.com/office/drawing/2014/main" id="{DDBBD4A2-76FB-C340-9E06-A9DD8E566953}"/>
                </a:ext>
              </a:extLst>
            </p:cNvPr>
            <p:cNvPicPr>
              <a:picLocks noChangeAspect="1"/>
            </p:cNvPicPr>
            <p:nvPr/>
          </p:nvPicPr>
          <p:blipFill rotWithShape="1">
            <a:blip r:embed="rId3"/>
            <a:srcRect l="40673" t="65062" r="33443" b="27676"/>
            <a:stretch/>
          </p:blipFill>
          <p:spPr>
            <a:xfrm>
              <a:off x="1019909" y="3760698"/>
              <a:ext cx="1688120" cy="1497101"/>
            </a:xfrm>
            <a:prstGeom prst="rect">
              <a:avLst/>
            </a:prstGeom>
          </p:spPr>
        </p:pic>
      </p:grpSp>
      <p:graphicFrame>
        <p:nvGraphicFramePr>
          <p:cNvPr id="8" name="表 7">
            <a:extLst>
              <a:ext uri="{FF2B5EF4-FFF2-40B4-BE49-F238E27FC236}">
                <a16:creationId xmlns:a16="http://schemas.microsoft.com/office/drawing/2014/main" id="{BDD694BA-820A-F548-AE87-B7667390738B}"/>
              </a:ext>
            </a:extLst>
          </p:cNvPr>
          <p:cNvGraphicFramePr>
            <a:graphicFrameLocks noGrp="1"/>
          </p:cNvGraphicFramePr>
          <p:nvPr>
            <p:extLst>
              <p:ext uri="{D42A27DB-BD31-4B8C-83A1-F6EECF244321}">
                <p14:modId xmlns:p14="http://schemas.microsoft.com/office/powerpoint/2010/main" val="1766164502"/>
              </p:ext>
            </p:extLst>
          </p:nvPr>
        </p:nvGraphicFramePr>
        <p:xfrm>
          <a:off x="481913" y="1035669"/>
          <a:ext cx="8263075" cy="2228850"/>
        </p:xfrm>
        <a:graphic>
          <a:graphicData uri="http://schemas.openxmlformats.org/drawingml/2006/table">
            <a:tbl>
              <a:tblPr firstRow="1" bandRow="1">
                <a:tableStyleId>{5940675A-B579-460E-94D1-54222C63F5DA}</a:tableStyleId>
              </a:tblPr>
              <a:tblGrid>
                <a:gridCol w="1455840">
                  <a:extLst>
                    <a:ext uri="{9D8B030D-6E8A-4147-A177-3AD203B41FA5}">
                      <a16:colId xmlns:a16="http://schemas.microsoft.com/office/drawing/2014/main" val="3631881214"/>
                    </a:ext>
                  </a:extLst>
                </a:gridCol>
                <a:gridCol w="1034047">
                  <a:extLst>
                    <a:ext uri="{9D8B030D-6E8A-4147-A177-3AD203B41FA5}">
                      <a16:colId xmlns:a16="http://schemas.microsoft.com/office/drawing/2014/main" val="379265619"/>
                    </a:ext>
                  </a:extLst>
                </a:gridCol>
                <a:gridCol w="914400">
                  <a:extLst>
                    <a:ext uri="{9D8B030D-6E8A-4147-A177-3AD203B41FA5}">
                      <a16:colId xmlns:a16="http://schemas.microsoft.com/office/drawing/2014/main" val="1771748723"/>
                    </a:ext>
                  </a:extLst>
                </a:gridCol>
                <a:gridCol w="881743">
                  <a:extLst>
                    <a:ext uri="{9D8B030D-6E8A-4147-A177-3AD203B41FA5}">
                      <a16:colId xmlns:a16="http://schemas.microsoft.com/office/drawing/2014/main" val="3691705151"/>
                    </a:ext>
                  </a:extLst>
                </a:gridCol>
                <a:gridCol w="979714">
                  <a:extLst>
                    <a:ext uri="{9D8B030D-6E8A-4147-A177-3AD203B41FA5}">
                      <a16:colId xmlns:a16="http://schemas.microsoft.com/office/drawing/2014/main" val="2523160896"/>
                    </a:ext>
                  </a:extLst>
                </a:gridCol>
                <a:gridCol w="2997331">
                  <a:extLst>
                    <a:ext uri="{9D8B030D-6E8A-4147-A177-3AD203B41FA5}">
                      <a16:colId xmlns:a16="http://schemas.microsoft.com/office/drawing/2014/main" val="3645760783"/>
                    </a:ext>
                  </a:extLst>
                </a:gridCol>
              </a:tblGrid>
              <a:tr h="37084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a:latin typeface="MS UI Gothic" panose="020B0600070205080204" pitchFamily="34" charset="-128"/>
                          <a:ea typeface="MS UI Gothic" panose="020B0600070205080204" pitchFamily="34" charset="-128"/>
                        </a:rPr>
                        <a:t>品番</a:t>
                      </a:r>
                    </a:p>
                  </a:txBody>
                  <a:tcPr marL="9525" marR="9525" marT="9525" marB="0" anchor="ctr">
                    <a:solidFill>
                      <a:schemeClr val="accent6">
                        <a:lumMod val="20000"/>
                        <a:lumOff val="80000"/>
                      </a:schemeClr>
                    </a:solidFill>
                  </a:tcPr>
                </a:tc>
                <a:tc gridSpan="5">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工程</a:t>
                      </a:r>
                    </a:p>
                  </a:txBody>
                  <a:tcPr marL="9525" marR="9525" marT="9525" marB="0" anchor="ctr">
                    <a:solidFill>
                      <a:schemeClr val="accent6">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solidFill>
                      <a:schemeClr val="accent6">
                        <a:lumMod val="20000"/>
                        <a:lumOff val="80000"/>
                      </a:schemeClr>
                    </a:solidFill>
                  </a:tcPr>
                </a:tc>
                <a:tc hMerge="1">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solidFill>
                      <a:schemeClr val="accent6">
                        <a:lumMod val="20000"/>
                        <a:lumOff val="80000"/>
                      </a:schemeClr>
                    </a:solidFill>
                  </a:tcPr>
                </a:tc>
                <a:tc hMerge="1">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solidFill>
                      <a:schemeClr val="accent6">
                        <a:lumMod val="20000"/>
                        <a:lumOff val="80000"/>
                      </a:schemeClr>
                    </a:solidFill>
                  </a:tcPr>
                </a:tc>
                <a:tc hMerge="1">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388215404"/>
                  </a:ext>
                </a:extLst>
              </a:tr>
              <a:tr h="37084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a:latin typeface="MS UI Gothic" panose="020B0600070205080204" pitchFamily="34" charset="-128"/>
                          <a:ea typeface="MS UI Gothic" panose="020B0600070205080204" pitchFamily="34" charset="-128"/>
                        </a:rPr>
                        <a:t>対象製品名</a:t>
                      </a:r>
                    </a:p>
                  </a:txBody>
                  <a:tcPr marL="9525" marR="9525" marT="9525" marB="0" anchor="ctr">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切削</a:t>
                      </a: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プレス</a:t>
                      </a:r>
                    </a:p>
                  </a:txBody>
                  <a:tcPr marL="9525" marR="9525" marT="9525" marB="0" anchor="ctr">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研磨</a:t>
                      </a:r>
                    </a:p>
                  </a:txBody>
                  <a:tcPr marL="9525" marR="9525" marT="9525" marB="0" anchor="ctr">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メッキ</a:t>
                      </a:r>
                    </a:p>
                  </a:txBody>
                  <a:tcPr marL="9525" marR="9525" marT="9525" marB="0" anchor="ctr">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代替案</a:t>
                      </a:r>
                    </a:p>
                  </a:txBody>
                  <a:tcPr marL="9525" marR="9525" marT="9525" marB="0" anchor="ctr">
                    <a:solidFill>
                      <a:schemeClr val="accent6">
                        <a:lumMod val="20000"/>
                        <a:lumOff val="80000"/>
                      </a:schemeClr>
                    </a:solidFill>
                  </a:tcPr>
                </a:tc>
                <a:extLst>
                  <a:ext uri="{0D108BD9-81ED-4DB2-BD59-A6C34878D82A}">
                    <a16:rowId xmlns:a16="http://schemas.microsoft.com/office/drawing/2014/main" val="192988336"/>
                  </a:ext>
                </a:extLst>
              </a:tr>
              <a:tr h="370840">
                <a:tc>
                  <a:txBody>
                    <a:bodyPr/>
                    <a:lstStyle/>
                    <a:p>
                      <a:pPr algn="ctr" fontAlgn="ctr"/>
                      <a:r>
                        <a:rPr lang="en" altLang="ja-JP" sz="1800" b="0" i="0" u="none" strike="noStrike" dirty="0">
                          <a:solidFill>
                            <a:srgbClr val="000000"/>
                          </a:solidFill>
                          <a:effectLst/>
                          <a:latin typeface="MS UI Gothic" panose="020B0600070205080204" pitchFamily="34" charset="-128"/>
                          <a:ea typeface="MS UI Gothic" panose="020B0600070205080204" pitchFamily="34" charset="-128"/>
                        </a:rPr>
                        <a:t>MS-1</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メッキは常時外注</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プレスは代替あり</a:t>
                      </a:r>
                    </a:p>
                  </a:txBody>
                  <a:tcPr marL="9525" marR="9525" marT="9525" marB="0" anchor="ctr"/>
                </a:tc>
                <a:extLst>
                  <a:ext uri="{0D108BD9-81ED-4DB2-BD59-A6C34878D82A}">
                    <a16:rowId xmlns:a16="http://schemas.microsoft.com/office/drawing/2014/main" val="586743901"/>
                  </a:ext>
                </a:extLst>
              </a:tr>
              <a:tr h="370840">
                <a:tc>
                  <a:txBody>
                    <a:bodyPr/>
                    <a:lstStyle/>
                    <a:p>
                      <a:pPr algn="ctr" fontAlgn="ctr"/>
                      <a:r>
                        <a:rPr lang="en" altLang="ja-JP" sz="1800" b="0" i="0" u="none" strike="noStrike" dirty="0">
                          <a:solidFill>
                            <a:srgbClr val="000000"/>
                          </a:solidFill>
                          <a:effectLst/>
                          <a:latin typeface="MS UI Gothic" panose="020B0600070205080204" pitchFamily="34" charset="-128"/>
                          <a:ea typeface="MS UI Gothic" panose="020B0600070205080204" pitchFamily="34" charset="-128"/>
                        </a:rPr>
                        <a:t>MS-2</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切削は外注が難しい</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extLst>
                  <a:ext uri="{0D108BD9-81ED-4DB2-BD59-A6C34878D82A}">
                    <a16:rowId xmlns:a16="http://schemas.microsoft.com/office/drawing/2014/main" val="884652724"/>
                  </a:ext>
                </a:extLst>
              </a:tr>
              <a:tr h="370840">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MS-3</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プレスは代替あり</a:t>
                      </a: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研磨は外注あり　</a:t>
                      </a:r>
                    </a:p>
                  </a:txBody>
                  <a:tcPr marL="9525" marR="9525" marT="9525" marB="0" anchor="ctr"/>
                </a:tc>
                <a:extLst>
                  <a:ext uri="{0D108BD9-81ED-4DB2-BD59-A6C34878D82A}">
                    <a16:rowId xmlns:a16="http://schemas.microsoft.com/office/drawing/2014/main" val="3292927352"/>
                  </a:ext>
                </a:extLst>
              </a:tr>
            </a:tbl>
          </a:graphicData>
        </a:graphic>
      </p:graphicFrame>
      <p:sp>
        <p:nvSpPr>
          <p:cNvPr id="3" name="テキスト ボックス 2">
            <a:extLst>
              <a:ext uri="{FF2B5EF4-FFF2-40B4-BE49-F238E27FC236}">
                <a16:creationId xmlns:a16="http://schemas.microsoft.com/office/drawing/2014/main" id="{C6CB8442-76A5-9845-A093-443E49422ED3}"/>
              </a:ext>
            </a:extLst>
          </p:cNvPr>
          <p:cNvSpPr txBox="1"/>
          <p:nvPr/>
        </p:nvSpPr>
        <p:spPr>
          <a:xfrm>
            <a:off x="481913" y="453316"/>
            <a:ext cx="8263075" cy="461665"/>
          </a:xfrm>
          <a:prstGeom prst="rect">
            <a:avLst/>
          </a:prstGeom>
          <a:noFill/>
        </p:spPr>
        <p:txBody>
          <a:bodyPr wrap="square" rtlCol="0">
            <a:spAutoFit/>
          </a:bodyPr>
          <a:lstStyle/>
          <a:p>
            <a:r>
              <a:rPr lang="ja-JP" altLang="en-US" sz="2400">
                <a:latin typeface="MS UI Gothic" panose="020B0600070205080204" pitchFamily="34" charset="-128"/>
                <a:ea typeface="MS UI Gothic" panose="020B0600070205080204" pitchFamily="34" charset="-128"/>
              </a:rPr>
              <a:t>設備・製品の関連表　　　　　　　</a:t>
            </a:r>
            <a:r>
              <a:rPr lang="ja-JP" altLang="en-US" sz="2400">
                <a:solidFill>
                  <a:srgbClr val="000000"/>
                </a:solidFill>
                <a:latin typeface="MS UI Gothic" panose="020B0600070205080204" pitchFamily="34" charset="-128"/>
                <a:ea typeface="MS UI Gothic" panose="020B0600070205080204" pitchFamily="34" charset="-128"/>
              </a:rPr>
              <a:t>（作成〇〇年〇〇月）</a:t>
            </a:r>
            <a:endParaRPr kumimoji="1" lang="ja-JP" altLang="en-US" sz="2400"/>
          </a:p>
        </p:txBody>
      </p:sp>
      <p:sp>
        <p:nvSpPr>
          <p:cNvPr id="10" name="角丸四角形 9">
            <a:extLst>
              <a:ext uri="{FF2B5EF4-FFF2-40B4-BE49-F238E27FC236}">
                <a16:creationId xmlns:a16="http://schemas.microsoft.com/office/drawing/2014/main" id="{926528A5-E2BF-9E43-BA4A-CED3B82B087B}"/>
              </a:ext>
            </a:extLst>
          </p:cNvPr>
          <p:cNvSpPr/>
          <p:nvPr/>
        </p:nvSpPr>
        <p:spPr>
          <a:xfrm>
            <a:off x="5906351" y="2369976"/>
            <a:ext cx="2838637" cy="33918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b="1">
              <a:solidFill>
                <a:schemeClr val="tx1"/>
              </a:solidFill>
            </a:endParaRPr>
          </a:p>
        </p:txBody>
      </p:sp>
      <p:sp>
        <p:nvSpPr>
          <p:cNvPr id="5" name="フッター プレースホルダー 4">
            <a:extLst>
              <a:ext uri="{FF2B5EF4-FFF2-40B4-BE49-F238E27FC236}">
                <a16:creationId xmlns:a16="http://schemas.microsoft.com/office/drawing/2014/main" id="{BA68892B-8821-7048-A906-1AB572173E81}"/>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9" name="スライド番号プレースホルダー 8">
            <a:extLst>
              <a:ext uri="{FF2B5EF4-FFF2-40B4-BE49-F238E27FC236}">
                <a16:creationId xmlns:a16="http://schemas.microsoft.com/office/drawing/2014/main" id="{5F8C27C7-9275-8F49-8086-9A68C78823CA}"/>
              </a:ext>
            </a:extLst>
          </p:cNvPr>
          <p:cNvSpPr>
            <a:spLocks noGrp="1"/>
          </p:cNvSpPr>
          <p:nvPr>
            <p:ph type="sldNum" sz="quarter" idx="12"/>
          </p:nvPr>
        </p:nvSpPr>
        <p:spPr/>
        <p:txBody>
          <a:bodyPr/>
          <a:lstStyle/>
          <a:p>
            <a:fld id="{5C8FD7CE-B326-374D-9928-B40B903A20BC}" type="slidenum">
              <a:rPr kumimoji="1" lang="ja-JP" altLang="en-US" smtClean="0"/>
              <a:t>44</a:t>
            </a:fld>
            <a:endParaRPr kumimoji="1" lang="ja-JP" altLang="en-US"/>
          </a:p>
        </p:txBody>
      </p:sp>
    </p:spTree>
    <p:extLst>
      <p:ext uri="{BB962C8B-B14F-4D97-AF65-F5344CB8AC3E}">
        <p14:creationId xmlns:p14="http://schemas.microsoft.com/office/powerpoint/2010/main" val="259470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B3E0A93D-D2D4-044D-8DFE-05B1AA57E8D1}"/>
              </a:ext>
            </a:extLst>
          </p:cNvPr>
          <p:cNvGrpSpPr/>
          <p:nvPr/>
        </p:nvGrpSpPr>
        <p:grpSpPr>
          <a:xfrm>
            <a:off x="695386" y="3910418"/>
            <a:ext cx="2943163" cy="2568321"/>
            <a:chOff x="2349500" y="1206500"/>
            <a:chExt cx="4429065" cy="3902228"/>
          </a:xfrm>
        </p:grpSpPr>
        <p:pic>
          <p:nvPicPr>
            <p:cNvPr id="3" name="図 2">
              <a:extLst>
                <a:ext uri="{FF2B5EF4-FFF2-40B4-BE49-F238E27FC236}">
                  <a16:creationId xmlns:a16="http://schemas.microsoft.com/office/drawing/2014/main" id="{9B1082ED-5601-934C-AB09-1B9C5BE68AC1}"/>
                </a:ext>
              </a:extLst>
            </p:cNvPr>
            <p:cNvPicPr>
              <a:picLocks noChangeAspect="1"/>
            </p:cNvPicPr>
            <p:nvPr/>
          </p:nvPicPr>
          <p:blipFill rotWithShape="1">
            <a:blip r:embed="rId3"/>
            <a:srcRect r="359" b="12211"/>
            <a:stretch/>
          </p:blipFill>
          <p:spPr>
            <a:xfrm>
              <a:off x="2349500" y="1206500"/>
              <a:ext cx="4429065" cy="3902228"/>
            </a:xfrm>
            <a:prstGeom prst="rect">
              <a:avLst/>
            </a:prstGeom>
          </p:spPr>
        </p:pic>
        <p:pic>
          <p:nvPicPr>
            <p:cNvPr id="6" name="図 5">
              <a:extLst>
                <a:ext uri="{FF2B5EF4-FFF2-40B4-BE49-F238E27FC236}">
                  <a16:creationId xmlns:a16="http://schemas.microsoft.com/office/drawing/2014/main" id="{03116B8D-EAEA-2742-8AC3-911256B55E3F}"/>
                </a:ext>
              </a:extLst>
            </p:cNvPr>
            <p:cNvPicPr>
              <a:picLocks noChangeAspect="1"/>
            </p:cNvPicPr>
            <p:nvPr/>
          </p:nvPicPr>
          <p:blipFill rotWithShape="1">
            <a:blip r:embed="rId3"/>
            <a:srcRect l="9954" t="65704" r="13108" b="31417"/>
            <a:stretch/>
          </p:blipFill>
          <p:spPr>
            <a:xfrm>
              <a:off x="2706624" y="3712463"/>
              <a:ext cx="3575304" cy="458863"/>
            </a:xfrm>
            <a:prstGeom prst="rect">
              <a:avLst/>
            </a:prstGeom>
          </p:spPr>
        </p:pic>
      </p:grpSp>
      <p:sp>
        <p:nvSpPr>
          <p:cNvPr id="2" name="テキスト ボックス 1">
            <a:extLst>
              <a:ext uri="{FF2B5EF4-FFF2-40B4-BE49-F238E27FC236}">
                <a16:creationId xmlns:a16="http://schemas.microsoft.com/office/drawing/2014/main" id="{CFDA8319-18CD-D34F-9465-045169AD1003}"/>
              </a:ext>
            </a:extLst>
          </p:cNvPr>
          <p:cNvSpPr txBox="1"/>
          <p:nvPr/>
        </p:nvSpPr>
        <p:spPr>
          <a:xfrm>
            <a:off x="481914" y="265065"/>
            <a:ext cx="8143103" cy="830997"/>
          </a:xfrm>
          <a:prstGeom prst="rect">
            <a:avLst/>
          </a:prstGeom>
          <a:noFill/>
        </p:spPr>
        <p:txBody>
          <a:bodyPr wrap="square" rtlCol="0">
            <a:spAutoFit/>
          </a:bodyPr>
          <a:lstStyle/>
          <a:p>
            <a:r>
              <a:rPr lang="ja-JP" altLang="en-US" sz="2400">
                <a:latin typeface="MS UI Gothic" panose="020B0600070205080204" pitchFamily="34" charset="-128"/>
                <a:ea typeface="MS UI Gothic" panose="020B0600070205080204" pitchFamily="34" charset="-128"/>
              </a:rPr>
              <a:t>設備と補助設備の関連表　　　　　　　　　</a:t>
            </a:r>
            <a:r>
              <a:rPr lang="ja-JP" altLang="en-US" sz="2400">
                <a:solidFill>
                  <a:srgbClr val="000000"/>
                </a:solidFill>
                <a:latin typeface="MS UI Gothic" panose="020B0600070205080204" pitchFamily="34" charset="-128"/>
                <a:ea typeface="MS UI Gothic" panose="020B0600070205080204" pitchFamily="34" charset="-128"/>
              </a:rPr>
              <a:t>（作成〇〇年〇〇月）</a:t>
            </a:r>
            <a:endParaRPr lang="en-US" altLang="ja-JP" sz="2400" dirty="0">
              <a:solidFill>
                <a:srgbClr val="000000"/>
              </a:solidFill>
              <a:latin typeface="MS UI Gothic" panose="020B0600070205080204" pitchFamily="34" charset="-128"/>
              <a:ea typeface="MS UI Gothic" panose="020B0600070205080204" pitchFamily="34" charset="-128"/>
            </a:endParaRPr>
          </a:p>
          <a:p>
            <a:endParaRPr kumimoji="1" lang="ja-JP" altLang="en-US" sz="2400"/>
          </a:p>
        </p:txBody>
      </p:sp>
      <p:graphicFrame>
        <p:nvGraphicFramePr>
          <p:cNvPr id="9" name="表 8">
            <a:extLst>
              <a:ext uri="{FF2B5EF4-FFF2-40B4-BE49-F238E27FC236}">
                <a16:creationId xmlns:a16="http://schemas.microsoft.com/office/drawing/2014/main" id="{297B7A05-6D4B-5A4C-A6DF-59B4DA3907FC}"/>
              </a:ext>
            </a:extLst>
          </p:cNvPr>
          <p:cNvGraphicFramePr>
            <a:graphicFrameLocks noGrp="1"/>
          </p:cNvGraphicFramePr>
          <p:nvPr>
            <p:extLst>
              <p:ext uri="{D42A27DB-BD31-4B8C-83A1-F6EECF244321}">
                <p14:modId xmlns:p14="http://schemas.microsoft.com/office/powerpoint/2010/main" val="316123318"/>
              </p:ext>
            </p:extLst>
          </p:nvPr>
        </p:nvGraphicFramePr>
        <p:xfrm>
          <a:off x="481913" y="1096062"/>
          <a:ext cx="8143104" cy="2494280"/>
        </p:xfrm>
        <a:graphic>
          <a:graphicData uri="http://schemas.openxmlformats.org/drawingml/2006/table">
            <a:tbl>
              <a:tblPr firstRow="1" bandRow="1">
                <a:tableStyleId>{5940675A-B579-460E-94D1-54222C63F5DA}</a:tableStyleId>
              </a:tblPr>
              <a:tblGrid>
                <a:gridCol w="1221140">
                  <a:extLst>
                    <a:ext uri="{9D8B030D-6E8A-4147-A177-3AD203B41FA5}">
                      <a16:colId xmlns:a16="http://schemas.microsoft.com/office/drawing/2014/main" val="3631881214"/>
                    </a:ext>
                  </a:extLst>
                </a:gridCol>
                <a:gridCol w="1217975">
                  <a:extLst>
                    <a:ext uri="{9D8B030D-6E8A-4147-A177-3AD203B41FA5}">
                      <a16:colId xmlns:a16="http://schemas.microsoft.com/office/drawing/2014/main" val="379265619"/>
                    </a:ext>
                  </a:extLst>
                </a:gridCol>
                <a:gridCol w="1217975">
                  <a:extLst>
                    <a:ext uri="{9D8B030D-6E8A-4147-A177-3AD203B41FA5}">
                      <a16:colId xmlns:a16="http://schemas.microsoft.com/office/drawing/2014/main" val="1771748723"/>
                    </a:ext>
                  </a:extLst>
                </a:gridCol>
                <a:gridCol w="1115375">
                  <a:extLst>
                    <a:ext uri="{9D8B030D-6E8A-4147-A177-3AD203B41FA5}">
                      <a16:colId xmlns:a16="http://schemas.microsoft.com/office/drawing/2014/main" val="3691705151"/>
                    </a:ext>
                  </a:extLst>
                </a:gridCol>
                <a:gridCol w="1006354">
                  <a:extLst>
                    <a:ext uri="{9D8B030D-6E8A-4147-A177-3AD203B41FA5}">
                      <a16:colId xmlns:a16="http://schemas.microsoft.com/office/drawing/2014/main" val="3717329720"/>
                    </a:ext>
                  </a:extLst>
                </a:gridCol>
                <a:gridCol w="770892">
                  <a:extLst>
                    <a:ext uri="{9D8B030D-6E8A-4147-A177-3AD203B41FA5}">
                      <a16:colId xmlns:a16="http://schemas.microsoft.com/office/drawing/2014/main" val="492304248"/>
                    </a:ext>
                  </a:extLst>
                </a:gridCol>
                <a:gridCol w="833466">
                  <a:extLst>
                    <a:ext uri="{9D8B030D-6E8A-4147-A177-3AD203B41FA5}">
                      <a16:colId xmlns:a16="http://schemas.microsoft.com/office/drawing/2014/main" val="2717809433"/>
                    </a:ext>
                  </a:extLst>
                </a:gridCol>
                <a:gridCol w="759927">
                  <a:extLst>
                    <a:ext uri="{9D8B030D-6E8A-4147-A177-3AD203B41FA5}">
                      <a16:colId xmlns:a16="http://schemas.microsoft.com/office/drawing/2014/main" val="3497975971"/>
                    </a:ext>
                  </a:extLst>
                </a:gridCol>
              </a:tblGrid>
              <a:tr h="370840">
                <a:tc>
                  <a:txBody>
                    <a:bodyPr/>
                    <a:lstStyle/>
                    <a:p>
                      <a:endParaRPr kumimoji="1" lang="ja-JP" altLang="en-US" sz="1800" b="0">
                        <a:latin typeface="MS UI Gothic" panose="020B0600070205080204" pitchFamily="34" charset="-128"/>
                        <a:ea typeface="MS UI Gothic" panose="020B0600070205080204" pitchFamily="34" charset="-128"/>
                      </a:endParaRPr>
                    </a:p>
                  </a:txBody>
                  <a:tcPr>
                    <a:solidFill>
                      <a:schemeClr val="accent6">
                        <a:lumMod val="20000"/>
                        <a:lumOff val="80000"/>
                      </a:schemeClr>
                    </a:solidFill>
                  </a:tcPr>
                </a:tc>
                <a:tc gridSpan="4">
                  <a:txBody>
                    <a:bodyPr/>
                    <a:lstStyle/>
                    <a:p>
                      <a:pPr algn="ctr"/>
                      <a:r>
                        <a:rPr kumimoji="1" lang="ja-JP" altLang="en-US" sz="1800" b="0">
                          <a:latin typeface="MS UI Gothic" panose="020B0600070205080204" pitchFamily="34" charset="-128"/>
                          <a:ea typeface="MS UI Gothic" panose="020B0600070205080204" pitchFamily="34" charset="-128"/>
                        </a:rPr>
                        <a:t>エアー</a:t>
                      </a:r>
                      <a:r>
                        <a:rPr kumimoji="1" lang="en-US" altLang="ja-JP" sz="1800" b="0" dirty="0">
                          <a:latin typeface="MS UI Gothic" panose="020B0600070205080204" pitchFamily="34" charset="-128"/>
                          <a:ea typeface="MS UI Gothic" panose="020B0600070205080204" pitchFamily="34" charset="-128"/>
                        </a:rPr>
                        <a:t> </a:t>
                      </a:r>
                      <a:r>
                        <a:rPr kumimoji="1" lang="ja-JP" altLang="en-US" sz="1800" b="0">
                          <a:latin typeface="MS UI Gothic" panose="020B0600070205080204" pitchFamily="34" charset="-128"/>
                          <a:ea typeface="MS UI Gothic" panose="020B0600070205080204" pitchFamily="34" charset="-128"/>
                        </a:rPr>
                        <a:t>コンプレッサー</a:t>
                      </a:r>
                    </a:p>
                  </a:txBody>
                  <a:tcPr>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a:r>
                        <a:rPr kumimoji="1" lang="ja-JP" altLang="en-US" sz="1800" b="0">
                          <a:latin typeface="MS UI Gothic" panose="020B0600070205080204" pitchFamily="34" charset="-128"/>
                          <a:ea typeface="MS UI Gothic" panose="020B0600070205080204" pitchFamily="34" charset="-128"/>
                        </a:rPr>
                        <a:t>エアー</a:t>
                      </a:r>
                    </a:p>
                  </a:txBody>
                  <a:tcPr>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2755674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800" b="0">
                          <a:latin typeface="MS UI Gothic" panose="020B0600070205080204" pitchFamily="34" charset="-128"/>
                          <a:ea typeface="MS UI Gothic" panose="020B0600070205080204" pitchFamily="34" charset="-128"/>
                        </a:rPr>
                        <a:t>機能</a:t>
                      </a:r>
                      <a:endParaRPr kumimoji="1" lang="en-US" altLang="ja-JP" sz="1800" b="0" dirty="0">
                        <a:latin typeface="MS UI Gothic" panose="020B0600070205080204" pitchFamily="34" charset="-128"/>
                        <a:ea typeface="MS UI 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a:latin typeface="MS UI Gothic" panose="020B0600070205080204" pitchFamily="34" charset="-128"/>
                          <a:ea typeface="MS UI Gothic" panose="020B0600070205080204" pitchFamily="34" charset="-128"/>
                        </a:rPr>
                        <a:t>設備</a:t>
                      </a:r>
                    </a:p>
                  </a:txBody>
                  <a:tcP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台数</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a:latin typeface="MS UI Gothic" panose="020B0600070205080204" pitchFamily="34" charset="-128"/>
                          <a:ea typeface="MS UI Gothic" panose="020B0600070205080204" pitchFamily="34" charset="-128"/>
                        </a:rPr>
                        <a:t> コンベア</a:t>
                      </a:r>
                    </a:p>
                  </a:txBody>
                  <a:tcPr anchor="ct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バランスシリンダ</a:t>
                      </a:r>
                    </a:p>
                  </a:txBody>
                  <a:tcPr anchor="ct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扉開閉</a:t>
                      </a:r>
                    </a:p>
                  </a:txBody>
                  <a:tcPr anchor="ct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水素</a:t>
                      </a:r>
                    </a:p>
                  </a:txBody>
                  <a:tcPr anchor="ct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窒素</a:t>
                      </a:r>
                    </a:p>
                  </a:txBody>
                  <a:tcPr anchor="ctr">
                    <a:solidFill>
                      <a:schemeClr val="accent6">
                        <a:lumMod val="20000"/>
                        <a:lumOff val="80000"/>
                      </a:schemeClr>
                    </a:solidFill>
                  </a:tcPr>
                </a:tc>
                <a:tc>
                  <a:txBody>
                    <a:bodyPr/>
                    <a:lstStyle/>
                    <a:p>
                      <a:pPr algn="ctr"/>
                      <a:r>
                        <a:rPr kumimoji="1" lang="ja-JP" altLang="en-US" sz="1800" b="0">
                          <a:latin typeface="MS UI Gothic" panose="020B0600070205080204" pitchFamily="34" charset="-128"/>
                          <a:ea typeface="MS UI Gothic" panose="020B0600070205080204" pitchFamily="34" charset="-128"/>
                        </a:rPr>
                        <a:t>酸素</a:t>
                      </a:r>
                    </a:p>
                  </a:txBody>
                  <a:tcPr anchor="ctr">
                    <a:solidFill>
                      <a:schemeClr val="accent6">
                        <a:lumMod val="20000"/>
                        <a:lumOff val="80000"/>
                      </a:schemeClr>
                    </a:solidFill>
                  </a:tcPr>
                </a:tc>
                <a:extLst>
                  <a:ext uri="{0D108BD9-81ED-4DB2-BD59-A6C34878D82A}">
                    <a16:rowId xmlns:a16="http://schemas.microsoft.com/office/drawing/2014/main" val="586743901"/>
                  </a:ext>
                </a:extLst>
              </a:tr>
              <a:tr h="370840">
                <a:tc>
                  <a:txBody>
                    <a:bodyPr/>
                    <a:lstStyle/>
                    <a:p>
                      <a:pPr algn="ctr" fontAlgn="ctr"/>
                      <a:r>
                        <a:rPr lang="en" sz="1800" b="0" i="0" u="none" strike="noStrike" dirty="0">
                          <a:solidFill>
                            <a:srgbClr val="000000"/>
                          </a:solidFill>
                          <a:effectLst/>
                          <a:latin typeface="MS UI Gothic" panose="020B0600070205080204" pitchFamily="34" charset="-128"/>
                          <a:ea typeface="MS UI Gothic" panose="020B0600070205080204" pitchFamily="34" charset="-128"/>
                        </a:rPr>
                        <a:t>P-1</a:t>
                      </a:r>
                    </a:p>
                  </a:txBody>
                  <a:tcPr marL="9525" marR="9525" marT="9525" marB="0" anchor="ct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5</a:t>
                      </a: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台</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a:endParaRPr kumimoji="1" lang="ja-JP" altLang="en-US" sz="1800" b="0">
                        <a:latin typeface="MS UI Gothic" panose="020B0600070205080204" pitchFamily="34" charset="-128"/>
                        <a:ea typeface="MS UI Gothic" panose="020B0600070205080204" pitchFamily="34" charset="-128"/>
                      </a:endParaRPr>
                    </a:p>
                  </a:txBody>
                  <a:tcPr anchor="ctr"/>
                </a:tc>
                <a:extLst>
                  <a:ext uri="{0D108BD9-81ED-4DB2-BD59-A6C34878D82A}">
                    <a16:rowId xmlns:a16="http://schemas.microsoft.com/office/drawing/2014/main" val="884652724"/>
                  </a:ext>
                </a:extLst>
              </a:tr>
              <a:tr h="370840">
                <a:tc>
                  <a:txBody>
                    <a:bodyPr/>
                    <a:lstStyle/>
                    <a:p>
                      <a:pPr algn="ctr" fontAlgn="ctr"/>
                      <a:r>
                        <a:rPr lang="en" altLang="ja-JP" sz="1800" b="0" i="0" u="none" strike="noStrike" dirty="0">
                          <a:solidFill>
                            <a:srgbClr val="000000"/>
                          </a:solidFill>
                          <a:effectLst/>
                          <a:latin typeface="MS UI Gothic" panose="020B0600070205080204" pitchFamily="34" charset="-128"/>
                          <a:ea typeface="MS UI Gothic" panose="020B0600070205080204" pitchFamily="34" charset="-128"/>
                        </a:rPr>
                        <a:t>P-2</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4</a:t>
                      </a: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台</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a:endParaRPr kumimoji="1" lang="ja-JP" altLang="en-US" sz="1800" b="0">
                        <a:latin typeface="MS UI Gothic" panose="020B0600070205080204" pitchFamily="34" charset="-128"/>
                        <a:ea typeface="MS UI Gothic" panose="020B0600070205080204" pitchFamily="34" charset="-128"/>
                      </a:endParaRPr>
                    </a:p>
                  </a:txBody>
                  <a:tcPr anchor="ctr"/>
                </a:tc>
                <a:extLst>
                  <a:ext uri="{0D108BD9-81ED-4DB2-BD59-A6C34878D82A}">
                    <a16:rowId xmlns:a16="http://schemas.microsoft.com/office/drawing/2014/main" val="3037573848"/>
                  </a:ext>
                </a:extLst>
              </a:tr>
              <a:tr h="370840">
                <a:tc>
                  <a:txBody>
                    <a:bodyPr/>
                    <a:lstStyle/>
                    <a:p>
                      <a:pPr algn="ctr" fontAlgn="ctr"/>
                      <a:r>
                        <a:rPr lang="en" sz="1800" b="0" i="0" u="none" strike="noStrike">
                          <a:solidFill>
                            <a:srgbClr val="000000"/>
                          </a:solidFill>
                          <a:effectLst/>
                          <a:latin typeface="MS UI Gothic" panose="020B0600070205080204" pitchFamily="34" charset="-128"/>
                          <a:ea typeface="MS UI Gothic" panose="020B0600070205080204" pitchFamily="34" charset="-128"/>
                        </a:rPr>
                        <a:t>S</a:t>
                      </a: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ﾏﾙﾁ</a:t>
                      </a:r>
                    </a:p>
                  </a:txBody>
                  <a:tcPr marL="9525" marR="9525" marT="9525" marB="0" anchor="ct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1</a:t>
                      </a: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台</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a:t>
                      </a:r>
                    </a:p>
                  </a:txBody>
                  <a:tcPr anchor="ctr"/>
                </a:tc>
                <a:extLst>
                  <a:ext uri="{0D108BD9-81ED-4DB2-BD59-A6C34878D82A}">
                    <a16:rowId xmlns:a16="http://schemas.microsoft.com/office/drawing/2014/main" val="1500831882"/>
                  </a:ext>
                </a:extLst>
              </a:tr>
              <a:tr h="370840">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　</a:t>
                      </a:r>
                    </a:p>
                  </a:txBody>
                  <a:tcPr marL="9525" marR="9525" marT="9525" marB="0" anchor="ctr"/>
                </a:tc>
                <a:tc>
                  <a:txBody>
                    <a:bodyPr/>
                    <a:lstStyle/>
                    <a:p>
                      <a:pPr algn="ctr"/>
                      <a:endParaRPr kumimoji="1" lang="ja-JP" altLang="en-US" sz="1800" b="0">
                        <a:latin typeface="MS UI Gothic" panose="020B0600070205080204" pitchFamily="34" charset="-128"/>
                        <a:ea typeface="MS UI Gothic" panose="020B0600070205080204" pitchFamily="34" charset="-128"/>
                      </a:endParaRPr>
                    </a:p>
                  </a:txBody>
                  <a:tcPr anchor="ctr"/>
                </a:tc>
                <a:extLst>
                  <a:ext uri="{0D108BD9-81ED-4DB2-BD59-A6C34878D82A}">
                    <a16:rowId xmlns:a16="http://schemas.microsoft.com/office/drawing/2014/main" val="1236829973"/>
                  </a:ext>
                </a:extLst>
              </a:tr>
            </a:tbl>
          </a:graphicData>
        </a:graphic>
      </p:graphicFrame>
      <p:grpSp>
        <p:nvGrpSpPr>
          <p:cNvPr id="8" name="グループ化 7">
            <a:extLst>
              <a:ext uri="{FF2B5EF4-FFF2-40B4-BE49-F238E27FC236}">
                <a16:creationId xmlns:a16="http://schemas.microsoft.com/office/drawing/2014/main" id="{9C3EB865-C5C9-D943-B76A-6984EAE45374}"/>
              </a:ext>
            </a:extLst>
          </p:cNvPr>
          <p:cNvGrpSpPr/>
          <p:nvPr/>
        </p:nvGrpSpPr>
        <p:grpSpPr>
          <a:xfrm>
            <a:off x="4272138" y="3910418"/>
            <a:ext cx="4627605" cy="2888397"/>
            <a:chOff x="3575452" y="5413801"/>
            <a:chExt cx="4627605" cy="2888397"/>
          </a:xfrm>
        </p:grpSpPr>
        <p:grpSp>
          <p:nvGrpSpPr>
            <p:cNvPr id="7" name="グループ化 6">
              <a:extLst>
                <a:ext uri="{FF2B5EF4-FFF2-40B4-BE49-F238E27FC236}">
                  <a16:creationId xmlns:a16="http://schemas.microsoft.com/office/drawing/2014/main" id="{1D3D4E6F-BC04-114D-A497-91F7D2363DE8}"/>
                </a:ext>
              </a:extLst>
            </p:cNvPr>
            <p:cNvGrpSpPr/>
            <p:nvPr/>
          </p:nvGrpSpPr>
          <p:grpSpPr>
            <a:xfrm>
              <a:off x="3575452" y="5413801"/>
              <a:ext cx="4627605" cy="2888397"/>
              <a:chOff x="4132513" y="3704642"/>
              <a:chExt cx="4627605" cy="2888397"/>
            </a:xfrm>
          </p:grpSpPr>
          <p:pic>
            <p:nvPicPr>
              <p:cNvPr id="5" name="図 4">
                <a:extLst>
                  <a:ext uri="{FF2B5EF4-FFF2-40B4-BE49-F238E27FC236}">
                    <a16:creationId xmlns:a16="http://schemas.microsoft.com/office/drawing/2014/main" id="{E4C10BF9-5424-7A48-86D5-E8A20683DDB5}"/>
                  </a:ext>
                </a:extLst>
              </p:cNvPr>
              <p:cNvPicPr>
                <a:picLocks noChangeAspect="1"/>
              </p:cNvPicPr>
              <p:nvPr/>
            </p:nvPicPr>
            <p:blipFill>
              <a:blip r:embed="rId4"/>
              <a:stretch>
                <a:fillRect/>
              </a:stretch>
            </p:blipFill>
            <p:spPr>
              <a:xfrm>
                <a:off x="4132513" y="3704642"/>
                <a:ext cx="4627605" cy="2888397"/>
              </a:xfrm>
              <a:prstGeom prst="rect">
                <a:avLst/>
              </a:prstGeom>
            </p:spPr>
          </p:pic>
          <p:pic>
            <p:nvPicPr>
              <p:cNvPr id="12" name="図 11">
                <a:extLst>
                  <a:ext uri="{FF2B5EF4-FFF2-40B4-BE49-F238E27FC236}">
                    <a16:creationId xmlns:a16="http://schemas.microsoft.com/office/drawing/2014/main" id="{4BABCC44-9DEF-C64B-9100-9F52302EC484}"/>
                  </a:ext>
                </a:extLst>
              </p:cNvPr>
              <p:cNvPicPr>
                <a:picLocks noChangeAspect="1"/>
              </p:cNvPicPr>
              <p:nvPr/>
            </p:nvPicPr>
            <p:blipFill rotWithShape="1">
              <a:blip r:embed="rId4"/>
              <a:srcRect l="70188" t="19536" r="18051" b="61680"/>
              <a:stretch/>
            </p:blipFill>
            <p:spPr>
              <a:xfrm>
                <a:off x="6596745" y="4268942"/>
                <a:ext cx="544286" cy="542548"/>
              </a:xfrm>
              <a:prstGeom prst="rect">
                <a:avLst/>
              </a:prstGeom>
            </p:spPr>
          </p:pic>
          <p:pic>
            <p:nvPicPr>
              <p:cNvPr id="13" name="図 12">
                <a:extLst>
                  <a:ext uri="{FF2B5EF4-FFF2-40B4-BE49-F238E27FC236}">
                    <a16:creationId xmlns:a16="http://schemas.microsoft.com/office/drawing/2014/main" id="{2B033EB9-F83D-B749-87B8-C11F5ED533D6}"/>
                  </a:ext>
                </a:extLst>
              </p:cNvPr>
              <p:cNvPicPr>
                <a:picLocks noChangeAspect="1"/>
              </p:cNvPicPr>
              <p:nvPr/>
            </p:nvPicPr>
            <p:blipFill rotWithShape="1">
              <a:blip r:embed="rId4"/>
              <a:srcRect l="70188" t="19536" r="18051" b="61680"/>
              <a:stretch/>
            </p:blipFill>
            <p:spPr>
              <a:xfrm>
                <a:off x="7358746" y="4878540"/>
                <a:ext cx="544286" cy="681222"/>
              </a:xfrm>
              <a:prstGeom prst="rect">
                <a:avLst/>
              </a:prstGeom>
            </p:spPr>
          </p:pic>
          <p:pic>
            <p:nvPicPr>
              <p:cNvPr id="14" name="図 13">
                <a:extLst>
                  <a:ext uri="{FF2B5EF4-FFF2-40B4-BE49-F238E27FC236}">
                    <a16:creationId xmlns:a16="http://schemas.microsoft.com/office/drawing/2014/main" id="{4AC1774B-5AFF-494F-8839-8CA349417672}"/>
                  </a:ext>
                </a:extLst>
              </p:cNvPr>
              <p:cNvPicPr>
                <a:picLocks noChangeAspect="1"/>
              </p:cNvPicPr>
              <p:nvPr/>
            </p:nvPicPr>
            <p:blipFill rotWithShape="1">
              <a:blip r:embed="rId4"/>
              <a:srcRect l="70188" t="19536" r="18051" b="61680"/>
              <a:stretch/>
            </p:blipFill>
            <p:spPr>
              <a:xfrm>
                <a:off x="6596743" y="5183332"/>
                <a:ext cx="544286" cy="542548"/>
              </a:xfrm>
              <a:prstGeom prst="rect">
                <a:avLst/>
              </a:prstGeom>
            </p:spPr>
          </p:pic>
          <p:pic>
            <p:nvPicPr>
              <p:cNvPr id="15" name="図 14">
                <a:extLst>
                  <a:ext uri="{FF2B5EF4-FFF2-40B4-BE49-F238E27FC236}">
                    <a16:creationId xmlns:a16="http://schemas.microsoft.com/office/drawing/2014/main" id="{634CDFA1-BF2B-6547-AED6-52E5B45E2EEA}"/>
                  </a:ext>
                </a:extLst>
              </p:cNvPr>
              <p:cNvPicPr>
                <a:picLocks noChangeAspect="1"/>
              </p:cNvPicPr>
              <p:nvPr/>
            </p:nvPicPr>
            <p:blipFill rotWithShape="1">
              <a:blip r:embed="rId4"/>
              <a:srcRect l="72069" t="7417" r="15699" b="85739"/>
              <a:stretch/>
            </p:blipFill>
            <p:spPr>
              <a:xfrm>
                <a:off x="7837710" y="3918860"/>
                <a:ext cx="566057" cy="197686"/>
              </a:xfrm>
              <a:prstGeom prst="rect">
                <a:avLst/>
              </a:prstGeom>
            </p:spPr>
          </p:pic>
        </p:grpSp>
        <p:pic>
          <p:nvPicPr>
            <p:cNvPr id="11" name="図 10">
              <a:extLst>
                <a:ext uri="{FF2B5EF4-FFF2-40B4-BE49-F238E27FC236}">
                  <a16:creationId xmlns:a16="http://schemas.microsoft.com/office/drawing/2014/main" id="{E0FA18E4-82D2-BC4B-974C-AA7481D59093}"/>
                </a:ext>
              </a:extLst>
            </p:cNvPr>
            <p:cNvPicPr>
              <a:picLocks noChangeAspect="1"/>
            </p:cNvPicPr>
            <p:nvPr/>
          </p:nvPicPr>
          <p:blipFill rotWithShape="1">
            <a:blip r:embed="rId4"/>
            <a:srcRect l="70188" t="19536" r="18051" b="61680"/>
            <a:stretch/>
          </p:blipFill>
          <p:spPr>
            <a:xfrm>
              <a:off x="5667678" y="5936191"/>
              <a:ext cx="544286" cy="542548"/>
            </a:xfrm>
            <a:prstGeom prst="rect">
              <a:avLst/>
            </a:prstGeom>
          </p:spPr>
        </p:pic>
      </p:grpSp>
      <p:sp>
        <p:nvSpPr>
          <p:cNvPr id="10" name="フッター プレースホルダー 9">
            <a:extLst>
              <a:ext uri="{FF2B5EF4-FFF2-40B4-BE49-F238E27FC236}">
                <a16:creationId xmlns:a16="http://schemas.microsoft.com/office/drawing/2014/main" id="{1CA46A30-E214-F64E-B0F2-A91D471D1F14}"/>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6" name="スライド番号プレースホルダー 15">
            <a:extLst>
              <a:ext uri="{FF2B5EF4-FFF2-40B4-BE49-F238E27FC236}">
                <a16:creationId xmlns:a16="http://schemas.microsoft.com/office/drawing/2014/main" id="{60467F2C-2C19-584C-8AFC-7C1EAC8AA802}"/>
              </a:ext>
            </a:extLst>
          </p:cNvPr>
          <p:cNvSpPr>
            <a:spLocks noGrp="1"/>
          </p:cNvSpPr>
          <p:nvPr>
            <p:ph type="sldNum" sz="quarter" idx="12"/>
          </p:nvPr>
        </p:nvSpPr>
        <p:spPr/>
        <p:txBody>
          <a:bodyPr/>
          <a:lstStyle/>
          <a:p>
            <a:fld id="{5C8FD7CE-B326-374D-9928-B40B903A20BC}" type="slidenum">
              <a:rPr kumimoji="1" lang="ja-JP" altLang="en-US" smtClean="0"/>
              <a:t>45</a:t>
            </a:fld>
            <a:endParaRPr kumimoji="1" lang="ja-JP" altLang="en-US"/>
          </a:p>
        </p:txBody>
      </p:sp>
    </p:spTree>
    <p:extLst>
      <p:ext uri="{BB962C8B-B14F-4D97-AF65-F5344CB8AC3E}">
        <p14:creationId xmlns:p14="http://schemas.microsoft.com/office/powerpoint/2010/main" val="249885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6AC73641-3971-5A47-B786-E402024DA6C4}"/>
              </a:ext>
            </a:extLst>
          </p:cNvPr>
          <p:cNvGraphicFramePr>
            <a:graphicFrameLocks noGrp="1"/>
          </p:cNvGraphicFramePr>
          <p:nvPr>
            <p:extLst/>
          </p:nvPr>
        </p:nvGraphicFramePr>
        <p:xfrm>
          <a:off x="628650" y="881148"/>
          <a:ext cx="7910916" cy="4538413"/>
        </p:xfrm>
        <a:graphic>
          <a:graphicData uri="http://schemas.openxmlformats.org/drawingml/2006/table">
            <a:tbl>
              <a:tblPr>
                <a:tableStyleId>{5C22544A-7EE6-4342-B048-85BDC9FD1C3A}</a:tableStyleId>
              </a:tblPr>
              <a:tblGrid>
                <a:gridCol w="518225">
                  <a:extLst>
                    <a:ext uri="{9D8B030D-6E8A-4147-A177-3AD203B41FA5}">
                      <a16:colId xmlns:a16="http://schemas.microsoft.com/office/drawing/2014/main" val="3015525124"/>
                    </a:ext>
                  </a:extLst>
                </a:gridCol>
                <a:gridCol w="976393">
                  <a:extLst>
                    <a:ext uri="{9D8B030D-6E8A-4147-A177-3AD203B41FA5}">
                      <a16:colId xmlns:a16="http://schemas.microsoft.com/office/drawing/2014/main" val="2317278095"/>
                    </a:ext>
                  </a:extLst>
                </a:gridCol>
                <a:gridCol w="778958">
                  <a:extLst>
                    <a:ext uri="{9D8B030D-6E8A-4147-A177-3AD203B41FA5}">
                      <a16:colId xmlns:a16="http://schemas.microsoft.com/office/drawing/2014/main" val="979367191"/>
                    </a:ext>
                  </a:extLst>
                </a:gridCol>
                <a:gridCol w="1561286">
                  <a:extLst>
                    <a:ext uri="{9D8B030D-6E8A-4147-A177-3AD203B41FA5}">
                      <a16:colId xmlns:a16="http://schemas.microsoft.com/office/drawing/2014/main" val="2350778348"/>
                    </a:ext>
                  </a:extLst>
                </a:gridCol>
                <a:gridCol w="836908">
                  <a:extLst>
                    <a:ext uri="{9D8B030D-6E8A-4147-A177-3AD203B41FA5}">
                      <a16:colId xmlns:a16="http://schemas.microsoft.com/office/drawing/2014/main" val="4172764417"/>
                    </a:ext>
                  </a:extLst>
                </a:gridCol>
                <a:gridCol w="1056885">
                  <a:extLst>
                    <a:ext uri="{9D8B030D-6E8A-4147-A177-3AD203B41FA5}">
                      <a16:colId xmlns:a16="http://schemas.microsoft.com/office/drawing/2014/main" val="1111252035"/>
                    </a:ext>
                  </a:extLst>
                </a:gridCol>
                <a:gridCol w="1205026">
                  <a:extLst>
                    <a:ext uri="{9D8B030D-6E8A-4147-A177-3AD203B41FA5}">
                      <a16:colId xmlns:a16="http://schemas.microsoft.com/office/drawing/2014/main" val="1722589963"/>
                    </a:ext>
                  </a:extLst>
                </a:gridCol>
                <a:gridCol w="977235">
                  <a:extLst>
                    <a:ext uri="{9D8B030D-6E8A-4147-A177-3AD203B41FA5}">
                      <a16:colId xmlns:a16="http://schemas.microsoft.com/office/drawing/2014/main" val="2613353015"/>
                    </a:ext>
                  </a:extLst>
                </a:gridCol>
              </a:tblGrid>
              <a:tr h="517330">
                <a:tc gridSpan="8">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2400" b="0" i="0" u="none" strike="noStrike" dirty="0">
                          <a:solidFill>
                            <a:srgbClr val="000000"/>
                          </a:solidFill>
                          <a:effectLst/>
                          <a:latin typeface="MS UI Gothic" panose="020B0600070205080204" pitchFamily="34" charset="-128"/>
                          <a:ea typeface="MS UI Gothic" panose="020B0600070205080204" pitchFamily="34" charset="-128"/>
                        </a:rPr>
                        <a:t> </a:t>
                      </a:r>
                      <a:r>
                        <a:rPr lang="ja-JP" altLang="en-US" sz="2400" b="0" i="0" u="none" strike="noStrike">
                          <a:solidFill>
                            <a:srgbClr val="000000"/>
                          </a:solidFill>
                          <a:effectLst/>
                          <a:latin typeface="MS UI Gothic" panose="020B0600070205080204" pitchFamily="34" charset="-128"/>
                          <a:ea typeface="MS UI Gothic" panose="020B0600070205080204" pitchFamily="34" charset="-128"/>
                        </a:rPr>
                        <a:t>自動参集コアメンバー表　　　　　　　（作成〇〇年〇〇月）</a:t>
                      </a:r>
                      <a:endParaRPr lang="en-US" altLang="ja-JP" sz="24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ja-JP" altLang="en-US" sz="16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812406"/>
                  </a:ext>
                </a:extLst>
              </a:tr>
              <a:tr h="1006391">
                <a:tc>
                  <a:txBody>
                    <a:bodyPr/>
                    <a:lstStyle/>
                    <a:p>
                      <a:pPr algn="ctr" fontAlgn="ctr"/>
                      <a:r>
                        <a:rPr lang="en" sz="1800" u="none" strike="noStrike" dirty="0">
                          <a:effectLst/>
                          <a:latin typeface="MS UI Gothic" panose="020B0600070205080204" pitchFamily="34" charset="-128"/>
                          <a:ea typeface="MS UI Gothic" panose="020B0600070205080204" pitchFamily="34" charset="-128"/>
                        </a:rPr>
                        <a:t>No.</a:t>
                      </a:r>
                      <a:endParaRPr lang="en"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部署役職</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名前</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緊急時</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役割</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本社</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までの</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距離</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参集拠点と距離</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通常時</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交通手段</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緊急時</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交通手段</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37718405"/>
                  </a:ext>
                </a:extLst>
              </a:tr>
              <a:tr h="517330">
                <a:tc>
                  <a:txBody>
                    <a:bodyPr/>
                    <a:lstStyle/>
                    <a:p>
                      <a:pPr algn="ctr" fontAlgn="ctr"/>
                      <a:r>
                        <a:rPr lang="ja-JP" altLang="en-US" sz="1800" u="none" strike="noStrike">
                          <a:effectLst/>
                          <a:latin typeface="MS UI Gothic" panose="020B0600070205080204" pitchFamily="34" charset="-128"/>
                          <a:ea typeface="MS UI Gothic" panose="020B0600070205080204" pitchFamily="34" charset="-128"/>
                        </a:rPr>
                        <a:t>１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社長</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〇〇</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本部長</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情報収集決断</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（別紙：被害状況チェック表）</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5km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本社</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5km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社用車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ガソリン車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自転車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8138319"/>
                  </a:ext>
                </a:extLst>
              </a:tr>
              <a:tr h="517330">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2</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工場長</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〇〇</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二次災害防止</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（別紙：マニュアル有）</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10km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第一工場</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50km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自家用車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ハイブリッド</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原付</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820153"/>
                  </a:ext>
                </a:extLst>
              </a:tr>
              <a:tr h="517330">
                <a:tc>
                  <a:txBody>
                    <a:bodyPr/>
                    <a:lstStyle/>
                    <a:p>
                      <a:pPr algn="ctr" fontAlgn="ctr"/>
                      <a:r>
                        <a:rPr lang="en-US" altLang="ja-JP" sz="1800" u="none" strike="noStrike" dirty="0">
                          <a:effectLst/>
                          <a:latin typeface="MS UI Gothic" panose="020B0600070205080204" pitchFamily="34" charset="-128"/>
                          <a:ea typeface="MS UI Gothic" panose="020B0600070205080204" pitchFamily="34" charset="-128"/>
                        </a:rPr>
                        <a:t>3</a:t>
                      </a:r>
                      <a:r>
                        <a:rPr lang="ja-JP" altLang="en-US" sz="1800" u="none" strike="noStrike">
                          <a:effectLst/>
                          <a:latin typeface="MS UI Gothic" panose="020B0600070205080204" pitchFamily="34" charset="-128"/>
                          <a:ea typeface="MS UI Gothic" panose="020B0600070205080204" pitchFamily="34" charset="-128"/>
                        </a:rPr>
                        <a:t>　</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切削</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〇〇</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工場の様子</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確認・撮影</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45km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1km</a:t>
                      </a: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自転車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自転車</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p>
                      <a:pPr algn="ctr" fontAlgn="ctr"/>
                      <a:r>
                        <a:rPr lang="ja-JP" altLang="en-US" sz="1800" b="0" i="0" u="none" strike="noStrike">
                          <a:solidFill>
                            <a:srgbClr val="000000"/>
                          </a:solidFill>
                          <a:effectLst/>
                          <a:latin typeface="MS UI Gothic" panose="020B0600070205080204" pitchFamily="34" charset="-128"/>
                          <a:ea typeface="MS UI Gothic" panose="020B0600070205080204" pitchFamily="34" charset="-128"/>
                        </a:rPr>
                        <a:t>徒歩</a:t>
                      </a: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0697819"/>
                  </a:ext>
                </a:extLst>
              </a:tr>
              <a:tr h="517330">
                <a:tc>
                  <a:txBody>
                    <a:bodyPr/>
                    <a:lstStyle/>
                    <a:p>
                      <a:pPr algn="ctr" fontAlgn="ctr"/>
                      <a:r>
                        <a:rPr lang="en-US" altLang="ja-JP" sz="1800" b="0" i="0" u="none" strike="noStrike" dirty="0">
                          <a:solidFill>
                            <a:srgbClr val="000000"/>
                          </a:solidFill>
                          <a:effectLst/>
                          <a:latin typeface="MS UI Gothic" panose="020B0600070205080204" pitchFamily="34" charset="-128"/>
                          <a:ea typeface="MS UI Gothic" panose="020B0600070205080204" pitchFamily="34" charset="-128"/>
                        </a:rPr>
                        <a:t>4</a:t>
                      </a: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ja-JP" altLang="en-US" sz="1800" b="0" i="0" u="none" strike="noStrike">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altLang="ja-JP" sz="1800" b="0" i="0" u="none" strike="noStrike" dirty="0">
                        <a:solidFill>
                          <a:srgbClr val="000000"/>
                        </a:solidFill>
                        <a:effectLst/>
                        <a:latin typeface="MS UI Gothic" panose="020B0600070205080204" pitchFamily="34" charset="-128"/>
                        <a:ea typeface="MS UI Gothic" panose="020B0600070205080204" pitchFamily="34" charset="-128"/>
                      </a:endParaRPr>
                    </a:p>
                  </a:txBody>
                  <a:tcPr marL="9494" marR="9494" marT="94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319949"/>
                  </a:ext>
                </a:extLst>
              </a:tr>
            </a:tbl>
          </a:graphicData>
        </a:graphic>
      </p:graphicFrame>
      <p:sp>
        <p:nvSpPr>
          <p:cNvPr id="4" name="角丸四角形吹き出し 3">
            <a:extLst>
              <a:ext uri="{FF2B5EF4-FFF2-40B4-BE49-F238E27FC236}">
                <a16:creationId xmlns:a16="http://schemas.microsoft.com/office/drawing/2014/main" id="{6B009D47-9D3B-1841-A733-96326A5305DA}"/>
              </a:ext>
            </a:extLst>
          </p:cNvPr>
          <p:cNvSpPr/>
          <p:nvPr/>
        </p:nvSpPr>
        <p:spPr>
          <a:xfrm>
            <a:off x="4236065" y="5093368"/>
            <a:ext cx="2027582" cy="934278"/>
          </a:xfrm>
          <a:prstGeom prst="wedgeRoundRectCallout">
            <a:avLst>
              <a:gd name="adj1" fmla="val -49918"/>
              <a:gd name="adj2" fmla="val -6754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a:t>意外に</a:t>
            </a:r>
            <a:endParaRPr lang="en-US" altLang="ja-JP" dirty="0"/>
          </a:p>
          <a:p>
            <a:pPr algn="ctr"/>
            <a:r>
              <a:rPr lang="ja-JP" altLang="en-US"/>
              <a:t>抜けている</a:t>
            </a:r>
            <a:endParaRPr kumimoji="1" lang="ja-JP" altLang="en-US"/>
          </a:p>
        </p:txBody>
      </p:sp>
      <p:sp>
        <p:nvSpPr>
          <p:cNvPr id="5" name="角丸四角形 4">
            <a:extLst>
              <a:ext uri="{FF2B5EF4-FFF2-40B4-BE49-F238E27FC236}">
                <a16:creationId xmlns:a16="http://schemas.microsoft.com/office/drawing/2014/main" id="{0054A5FB-8A5B-0C40-B02F-8C3486742512}"/>
              </a:ext>
            </a:extLst>
          </p:cNvPr>
          <p:cNvSpPr/>
          <p:nvPr/>
        </p:nvSpPr>
        <p:spPr>
          <a:xfrm>
            <a:off x="5265898" y="3481136"/>
            <a:ext cx="1064394" cy="146464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b="1">
              <a:solidFill>
                <a:schemeClr val="tx1"/>
              </a:solidFill>
            </a:endParaRPr>
          </a:p>
        </p:txBody>
      </p:sp>
      <p:sp>
        <p:nvSpPr>
          <p:cNvPr id="3" name="フッター プレースホルダー 2">
            <a:extLst>
              <a:ext uri="{FF2B5EF4-FFF2-40B4-BE49-F238E27FC236}">
                <a16:creationId xmlns:a16="http://schemas.microsoft.com/office/drawing/2014/main" id="{902793A7-3572-C54D-B341-312C54C1BB25}"/>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5F35740A-2CA0-444A-8EBE-31C4988AA9A1}"/>
              </a:ext>
            </a:extLst>
          </p:cNvPr>
          <p:cNvSpPr>
            <a:spLocks noGrp="1"/>
          </p:cNvSpPr>
          <p:nvPr>
            <p:ph type="sldNum" sz="quarter" idx="12"/>
          </p:nvPr>
        </p:nvSpPr>
        <p:spPr/>
        <p:txBody>
          <a:bodyPr/>
          <a:lstStyle/>
          <a:p>
            <a:fld id="{5C8FD7CE-B326-374D-9928-B40B903A20BC}" type="slidenum">
              <a:rPr kumimoji="1" lang="ja-JP" altLang="en-US" smtClean="0"/>
              <a:t>46</a:t>
            </a:fld>
            <a:endParaRPr kumimoji="1" lang="ja-JP" altLang="en-US"/>
          </a:p>
        </p:txBody>
      </p:sp>
    </p:spTree>
    <p:extLst>
      <p:ext uri="{BB962C8B-B14F-4D97-AF65-F5344CB8AC3E}">
        <p14:creationId xmlns:p14="http://schemas.microsoft.com/office/powerpoint/2010/main" val="33360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43539" y="1147044"/>
            <a:ext cx="8835656" cy="994172"/>
          </a:xfrm>
          <a:prstGeom prst="rect">
            <a:avLst/>
          </a:prstGeom>
          <a:solidFill>
            <a:schemeClr val="accent4">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700" b="1">
                <a:solidFill>
                  <a:srgbClr val="FF0000"/>
                </a:solidFill>
              </a:rPr>
              <a:t>宿題　</a:t>
            </a:r>
            <a:r>
              <a:rPr lang="ja-JP" altLang="en-US" sz="2700"/>
              <a:t>感染症対策（コロナウィルス対策）</a:t>
            </a:r>
            <a:endParaRPr lang="en-US" altLang="ja-JP" sz="2700" dirty="0"/>
          </a:p>
          <a:p>
            <a:pPr algn="ctr"/>
            <a:r>
              <a:rPr lang="ja-JP" altLang="en-US" sz="2700"/>
              <a:t>できてる度合いを〇</a:t>
            </a:r>
            <a:r>
              <a:rPr lang="en-US" altLang="ja-JP" sz="2700" dirty="0"/>
              <a:t>X</a:t>
            </a:r>
            <a:r>
              <a:rPr lang="ja-JP" altLang="en-US" sz="2700"/>
              <a:t>△で表記</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43539" y="2356441"/>
            <a:ext cx="4481624" cy="3000821"/>
          </a:xfrm>
          <a:prstGeom prst="rect">
            <a:avLst/>
          </a:prstGeom>
          <a:solidFill>
            <a:schemeClr val="accent4">
              <a:lumMod val="20000"/>
              <a:lumOff val="80000"/>
            </a:schemeClr>
          </a:solidFill>
          <a:ln>
            <a:solidFill>
              <a:schemeClr val="accent1"/>
            </a:solidFill>
          </a:ln>
        </p:spPr>
        <p:txBody>
          <a:bodyPr wrap="square" rtlCol="0">
            <a:spAutoFit/>
          </a:bodyPr>
          <a:lstStyle/>
          <a:p>
            <a:pPr marL="385763" indent="-385763">
              <a:buFont typeface="+mj-lt"/>
              <a:buAutoNum type="arabicPeriod"/>
            </a:pPr>
            <a:r>
              <a:rPr lang="ja-JP" altLang="en-US" sz="2100"/>
              <a:t>□手洗い・うがい・マスク</a:t>
            </a:r>
            <a:endParaRPr lang="en-US" altLang="ja-JP" sz="2100" dirty="0"/>
          </a:p>
          <a:p>
            <a:pPr marL="385763" indent="-385763">
              <a:buFont typeface="+mj-lt"/>
              <a:buAutoNum type="arabicPeriod"/>
            </a:pPr>
            <a:r>
              <a:rPr lang="ja-JP" altLang="en-US" sz="2100"/>
              <a:t>□入退室時の除菌</a:t>
            </a:r>
            <a:endParaRPr lang="en-US" altLang="ja-JP" sz="2100" dirty="0"/>
          </a:p>
          <a:p>
            <a:pPr marL="385763" indent="-385763">
              <a:buFont typeface="+mj-lt"/>
              <a:buAutoNum type="arabicPeriod"/>
            </a:pPr>
            <a:r>
              <a:rPr lang="ja-JP" altLang="en-US" sz="2100"/>
              <a:t>□入退室の制限</a:t>
            </a:r>
            <a:endParaRPr lang="en-US" altLang="ja-JP" sz="2100" dirty="0"/>
          </a:p>
          <a:p>
            <a:pPr marL="385763" indent="-385763">
              <a:buFont typeface="+mj-lt"/>
              <a:buAutoNum type="arabicPeriod"/>
            </a:pPr>
            <a:r>
              <a:rPr lang="ja-JP" altLang="en-US" sz="2100"/>
              <a:t>□入退室名簿の記帳＆検温</a:t>
            </a:r>
            <a:endParaRPr lang="en-US" altLang="ja-JP" sz="2100" dirty="0"/>
          </a:p>
          <a:p>
            <a:pPr marL="385763" indent="-385763">
              <a:buFont typeface="+mj-lt"/>
              <a:buAutoNum type="arabicPeriod"/>
            </a:pPr>
            <a:r>
              <a:rPr lang="ja-JP" altLang="en-US" sz="2100"/>
              <a:t>□スタッフ出勤時検温</a:t>
            </a:r>
            <a:endParaRPr lang="en-US" altLang="ja-JP" sz="2100" dirty="0"/>
          </a:p>
          <a:p>
            <a:pPr marL="385763" indent="-385763">
              <a:buFont typeface="+mj-lt"/>
              <a:buAutoNum type="arabicPeriod"/>
            </a:pPr>
            <a:r>
              <a:rPr lang="ja-JP" altLang="en-US" sz="2100"/>
              <a:t>□利用者の定期検温</a:t>
            </a:r>
            <a:endParaRPr lang="en-US" altLang="ja-JP" sz="2100" dirty="0"/>
          </a:p>
          <a:p>
            <a:pPr marL="385763" indent="-385763">
              <a:buFont typeface="+mj-lt"/>
              <a:buAutoNum type="arabicPeriod"/>
            </a:pPr>
            <a:r>
              <a:rPr lang="ja-JP" altLang="en-US" sz="2100"/>
              <a:t>□給食調理作業者の検温</a:t>
            </a:r>
            <a:endParaRPr lang="en-US" altLang="ja-JP" sz="2100" dirty="0"/>
          </a:p>
          <a:p>
            <a:pPr marL="385763" indent="-385763">
              <a:buFont typeface="+mj-lt"/>
              <a:buAutoNum type="arabicPeriod"/>
            </a:pPr>
            <a:r>
              <a:rPr lang="ja-JP" altLang="en-US" sz="2100"/>
              <a:t>□宅配や納品業者への対策</a:t>
            </a:r>
            <a:endParaRPr lang="en-US" altLang="ja-JP" sz="2100" dirty="0"/>
          </a:p>
          <a:p>
            <a:pPr marL="385763" indent="-385763">
              <a:buFont typeface="+mj-lt"/>
              <a:buAutoNum type="arabicPeriod"/>
            </a:pPr>
            <a:r>
              <a:rPr lang="ja-JP" altLang="en-US" sz="2100"/>
              <a:t>□異常時の連絡行動手順書</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4800600" y="2356441"/>
            <a:ext cx="4178595" cy="3000821"/>
          </a:xfrm>
          <a:prstGeom prst="rect">
            <a:avLst/>
          </a:prstGeom>
          <a:solidFill>
            <a:schemeClr val="accent4">
              <a:lumMod val="20000"/>
              <a:lumOff val="80000"/>
            </a:schemeClr>
          </a:solidFill>
          <a:ln>
            <a:solidFill>
              <a:schemeClr val="accent1"/>
            </a:solidFill>
          </a:ln>
        </p:spPr>
        <p:txBody>
          <a:bodyPr wrap="square" rtlCol="0">
            <a:spAutoFit/>
          </a:bodyPr>
          <a:lstStyle/>
          <a:p>
            <a:pPr marL="385763" indent="-385763">
              <a:buFont typeface="+mj-lt"/>
              <a:buAutoNum type="arabicPeriod"/>
            </a:pPr>
            <a:r>
              <a:rPr lang="ja-JP" altLang="en-US" sz="2100"/>
              <a:t>□事業所内スタッフ連絡網</a:t>
            </a:r>
            <a:endParaRPr lang="en-US" altLang="ja-JP" sz="2100" dirty="0"/>
          </a:p>
          <a:p>
            <a:pPr marL="385763" indent="-385763">
              <a:buFont typeface="+mj-lt"/>
              <a:buAutoNum type="arabicPeriod"/>
            </a:pPr>
            <a:r>
              <a:rPr lang="ja-JP" altLang="en-US" sz="2100"/>
              <a:t>□利用者家族への連絡網</a:t>
            </a:r>
            <a:endParaRPr lang="en-US" altLang="ja-JP" sz="2100" dirty="0"/>
          </a:p>
          <a:p>
            <a:pPr marL="385763" indent="-385763">
              <a:buFont typeface="+mj-lt"/>
              <a:buAutoNum type="arabicPeriod"/>
            </a:pPr>
            <a:r>
              <a:rPr lang="ja-JP" altLang="en-US" sz="2100"/>
              <a:t>□本部・他事業所連絡網</a:t>
            </a:r>
            <a:endParaRPr lang="en-US" altLang="ja-JP" sz="2100" dirty="0"/>
          </a:p>
          <a:p>
            <a:pPr marL="385763" indent="-385763">
              <a:buFont typeface="+mj-lt"/>
              <a:buAutoNum type="arabicPeriod"/>
            </a:pPr>
            <a:r>
              <a:rPr lang="ja-JP" altLang="en-US" sz="2100"/>
              <a:t>□緊急時公的連絡先リスト</a:t>
            </a:r>
            <a:endParaRPr lang="en-US" altLang="ja-JP" sz="2100" dirty="0"/>
          </a:p>
          <a:p>
            <a:pPr marL="385763" indent="-385763">
              <a:buFont typeface="+mj-lt"/>
              <a:buAutoNum type="arabicPeriod"/>
            </a:pPr>
            <a:r>
              <a:rPr lang="ja-JP" altLang="en-US" sz="2100"/>
              <a:t>□感染者</a:t>
            </a:r>
            <a:r>
              <a:rPr lang="en-US" altLang="ja-JP" sz="2100" dirty="0"/>
              <a:t>/</a:t>
            </a:r>
            <a:r>
              <a:rPr lang="ja-JP" altLang="en-US" sz="2100"/>
              <a:t>濃厚接触者リスト</a:t>
            </a:r>
            <a:endParaRPr lang="en-US" altLang="ja-JP" sz="2100" dirty="0"/>
          </a:p>
          <a:p>
            <a:pPr marL="385763" indent="-385763">
              <a:buFont typeface="+mj-lt"/>
              <a:buAutoNum type="arabicPeriod"/>
            </a:pPr>
            <a:r>
              <a:rPr lang="ja-JP" altLang="en-US" sz="2100"/>
              <a:t>□感染者発生時の手順書</a:t>
            </a:r>
            <a:endParaRPr lang="en-US" altLang="ja-JP" sz="2100" dirty="0"/>
          </a:p>
          <a:p>
            <a:pPr marL="385763" indent="-385763">
              <a:buFont typeface="+mj-lt"/>
              <a:buAutoNum type="arabicPeriod"/>
            </a:pPr>
            <a:r>
              <a:rPr lang="ja-JP" altLang="en-US" sz="2100"/>
              <a:t>□隔離室</a:t>
            </a:r>
            <a:r>
              <a:rPr lang="en-US" altLang="ja-JP" sz="2100" dirty="0"/>
              <a:t>(</a:t>
            </a:r>
            <a:r>
              <a:rPr lang="ja-JP" altLang="en-US" sz="2100"/>
              <a:t>換気扇つき</a:t>
            </a:r>
            <a:r>
              <a:rPr lang="en-US" altLang="ja-JP" sz="2100" dirty="0"/>
              <a:t>)</a:t>
            </a:r>
          </a:p>
          <a:p>
            <a:pPr marL="385763" indent="-385763">
              <a:buFont typeface="+mj-lt"/>
              <a:buAutoNum type="arabicPeriod"/>
            </a:pPr>
            <a:r>
              <a:rPr lang="ja-JP" altLang="en-US" sz="2100"/>
              <a:t>□感染対策の備蓄品リスト</a:t>
            </a:r>
            <a:endParaRPr lang="en-US" altLang="ja-JP" sz="2100" dirty="0"/>
          </a:p>
          <a:p>
            <a:pPr marL="385763" indent="-385763">
              <a:buFont typeface="+mj-lt"/>
              <a:buAutoNum type="arabicPeriod"/>
            </a:pPr>
            <a:r>
              <a:rPr lang="ja-JP" altLang="en-US" sz="2100"/>
              <a:t>□感染時殺菌洗浄の手順書</a:t>
            </a:r>
            <a:endParaRPr lang="en-US" altLang="ja-JP" sz="2100" dirty="0"/>
          </a:p>
        </p:txBody>
      </p:sp>
      <p:sp>
        <p:nvSpPr>
          <p:cNvPr id="5" name="スライド番号プレースホルダー 4">
            <a:extLst>
              <a:ext uri="{FF2B5EF4-FFF2-40B4-BE49-F238E27FC236}">
                <a16:creationId xmlns:a16="http://schemas.microsoft.com/office/drawing/2014/main" id="{6F054B43-105B-7A4E-9FAE-D0E266855319}"/>
              </a:ext>
            </a:extLst>
          </p:cNvPr>
          <p:cNvSpPr>
            <a:spLocks noGrp="1"/>
          </p:cNvSpPr>
          <p:nvPr>
            <p:ph type="sldNum" sz="quarter" idx="12"/>
          </p:nvPr>
        </p:nvSpPr>
        <p:spPr/>
        <p:txBody>
          <a:bodyPr/>
          <a:lstStyle/>
          <a:p>
            <a:fld id="{3DC82251-0E89-0045-A243-E26D74769001}" type="slidenum">
              <a:rPr kumimoji="1" lang="ja-JP" altLang="en-US" smtClean="0"/>
              <a:t>47</a:t>
            </a:fld>
            <a:endParaRPr kumimoji="1" lang="ja-JP" altLang="en-US"/>
          </a:p>
        </p:txBody>
      </p:sp>
    </p:spTree>
    <p:extLst>
      <p:ext uri="{BB962C8B-B14F-4D97-AF65-F5344CB8AC3E}">
        <p14:creationId xmlns:p14="http://schemas.microsoft.com/office/powerpoint/2010/main" val="1609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43539" y="1147044"/>
            <a:ext cx="8835656" cy="994172"/>
          </a:xfrm>
          <a:prstGeom prst="rect">
            <a:avLst/>
          </a:prstGeom>
          <a:solidFill>
            <a:schemeClr val="accent6">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b="1">
                <a:solidFill>
                  <a:srgbClr val="FF0000"/>
                </a:solidFill>
              </a:rPr>
              <a:t>宿題　</a:t>
            </a:r>
            <a:r>
              <a:rPr lang="ja-JP" altLang="en-US" sz="2400"/>
              <a:t>感染対策の備蓄品の例（あなたの拠点の最小量表示）</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43540" y="2356441"/>
            <a:ext cx="4323428" cy="2585323"/>
          </a:xfrm>
          <a:prstGeom prst="rect">
            <a:avLst/>
          </a:prstGeom>
          <a:solidFill>
            <a:schemeClr val="accent6">
              <a:lumMod val="20000"/>
              <a:lumOff val="80000"/>
            </a:schemeClr>
          </a:solidFill>
          <a:ln>
            <a:solidFill>
              <a:schemeClr val="accent1"/>
            </a:solidFill>
          </a:ln>
        </p:spPr>
        <p:txBody>
          <a:bodyPr wrap="square" rtlCol="0">
            <a:spAutoFit/>
          </a:bodyPr>
          <a:lstStyle/>
          <a:p>
            <a:pPr marL="385763" indent="-385763">
              <a:buFont typeface="+mj-lt"/>
              <a:buAutoNum type="arabicPeriod"/>
            </a:pPr>
            <a:r>
              <a:rPr lang="ja-JP" altLang="en-US">
                <a:latin typeface="+mj-lt"/>
              </a:rPr>
              <a:t>不織布製サージカルマスク　　枚</a:t>
            </a:r>
            <a:r>
              <a:rPr lang="ja-JP" altLang="en-US" u="sng">
                <a:latin typeface="+mj-lt"/>
              </a:rPr>
              <a:t>　　</a:t>
            </a:r>
            <a:endParaRPr lang="en-US" altLang="ja-JP" u="sng" dirty="0">
              <a:latin typeface="+mj-lt"/>
            </a:endParaRPr>
          </a:p>
          <a:p>
            <a:pPr marL="385763" indent="-385763">
              <a:buFont typeface="+mj-lt"/>
              <a:buAutoNum type="arabicPeriod"/>
            </a:pPr>
            <a:r>
              <a:rPr lang="en-US" altLang="ja-JP" dirty="0">
                <a:latin typeface="+mj-lt"/>
              </a:rPr>
              <a:t>N95</a:t>
            </a:r>
            <a:r>
              <a:rPr lang="ja-JP" altLang="en-US">
                <a:latin typeface="+mj-lt"/>
              </a:rPr>
              <a:t>高機能マスク　　枚</a:t>
            </a:r>
          </a:p>
          <a:p>
            <a:pPr marL="385763" indent="-385763">
              <a:buFont typeface="+mj-lt"/>
              <a:buAutoNum type="arabicPeriod"/>
            </a:pPr>
            <a:r>
              <a:rPr lang="ja-JP" altLang="en-US">
                <a:latin typeface="+mj-lt"/>
              </a:rPr>
              <a:t>体温計（非接触型体温計）　台</a:t>
            </a:r>
          </a:p>
          <a:p>
            <a:pPr marL="385763" indent="-385763">
              <a:buFont typeface="+mj-lt"/>
              <a:buAutoNum type="arabicPeriod"/>
            </a:pPr>
            <a:r>
              <a:rPr lang="ja-JP" altLang="en-US">
                <a:latin typeface="+mj-lt"/>
              </a:rPr>
              <a:t>ゴム手袋（使い捨て）　枚</a:t>
            </a:r>
            <a:endParaRPr lang="en-US" altLang="ja-JP" dirty="0">
              <a:latin typeface="+mj-lt"/>
            </a:endParaRPr>
          </a:p>
          <a:p>
            <a:pPr marL="385763" indent="-385763">
              <a:buFont typeface="+mj-lt"/>
              <a:buAutoNum type="arabicPeriod"/>
            </a:pPr>
            <a:r>
              <a:rPr lang="ja-JP" altLang="en-US">
                <a:latin typeface="+mj-lt"/>
              </a:rPr>
              <a:t>使い捨てシューズカバー　　枚</a:t>
            </a:r>
          </a:p>
          <a:p>
            <a:pPr marL="385763" indent="-385763">
              <a:buFont typeface="+mj-lt"/>
              <a:buAutoNum type="arabicPeriod"/>
            </a:pPr>
            <a:r>
              <a:rPr lang="ja-JP" altLang="en-US">
                <a:latin typeface="+mj-lt"/>
              </a:rPr>
              <a:t>フェイスシールド　　枚</a:t>
            </a:r>
          </a:p>
          <a:p>
            <a:pPr marL="385763" indent="-385763">
              <a:buFont typeface="+mj-lt"/>
              <a:buAutoNum type="arabicPeriod"/>
            </a:pPr>
            <a:r>
              <a:rPr lang="ja-JP" altLang="en-US">
                <a:latin typeface="+mj-lt"/>
              </a:rPr>
              <a:t>ゴーグル　　個</a:t>
            </a:r>
          </a:p>
          <a:p>
            <a:pPr marL="385763" indent="-385763">
              <a:buFont typeface="+mj-lt"/>
              <a:buAutoNum type="arabicPeriod"/>
            </a:pPr>
            <a:r>
              <a:rPr lang="ja-JP" altLang="en-US">
                <a:latin typeface="+mj-lt"/>
              </a:rPr>
              <a:t>使い捨て袖付きエプロン　　枚</a:t>
            </a:r>
          </a:p>
          <a:p>
            <a:pPr marL="385763" indent="-385763">
              <a:buFont typeface="+mj-lt"/>
              <a:buAutoNum type="arabicPeriod"/>
            </a:pPr>
            <a:r>
              <a:rPr lang="ja-JP" altLang="en-US">
                <a:latin typeface="+mj-lt"/>
              </a:rPr>
              <a:t>ガウン</a:t>
            </a:r>
            <a:r>
              <a:rPr lang="en-US" altLang="ja-JP" dirty="0">
                <a:latin typeface="+mj-lt"/>
              </a:rPr>
              <a:t>/</a:t>
            </a:r>
            <a:r>
              <a:rPr lang="ja-JP" altLang="en-US">
                <a:latin typeface="+mj-lt"/>
              </a:rPr>
              <a:t>キャップ（防護服）　　枚</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4596714" y="2374977"/>
            <a:ext cx="4419552" cy="2585323"/>
          </a:xfrm>
          <a:prstGeom prst="rect">
            <a:avLst/>
          </a:prstGeom>
          <a:solidFill>
            <a:schemeClr val="accent6">
              <a:lumMod val="20000"/>
              <a:lumOff val="80000"/>
            </a:schemeClr>
          </a:solidFill>
          <a:ln>
            <a:solidFill>
              <a:schemeClr val="accent1"/>
            </a:solidFill>
          </a:ln>
        </p:spPr>
        <p:txBody>
          <a:bodyPr wrap="square" rtlCol="0">
            <a:spAutoFit/>
          </a:bodyPr>
          <a:lstStyle>
            <a:defPPr>
              <a:defRPr lang="ja-JP"/>
            </a:defPPr>
            <a:lvl1pPr marL="514350" indent="-514350">
              <a:buFont typeface="+mj-lt"/>
              <a:buAutoNum type="arabicPeriod"/>
              <a:defRPr sz="2400"/>
            </a:lvl1pPr>
          </a:lstStyle>
          <a:p>
            <a:r>
              <a:rPr lang="ja-JP" altLang="en-US" sz="1800">
                <a:latin typeface="+mj-lt"/>
              </a:rPr>
              <a:t>次亜塩素酸ナトリウム液　</a:t>
            </a:r>
            <a:r>
              <a:rPr lang="en-US" altLang="ja-JP" sz="1800" dirty="0">
                <a:latin typeface="+mj-lt"/>
              </a:rPr>
              <a:t>ml</a:t>
            </a:r>
            <a:r>
              <a:rPr lang="ja-JP" altLang="en-US" sz="1800">
                <a:latin typeface="+mj-lt"/>
              </a:rPr>
              <a:t>を　本</a:t>
            </a:r>
          </a:p>
          <a:p>
            <a:r>
              <a:rPr lang="ja-JP" altLang="en-US" sz="1800">
                <a:latin typeface="+mj-lt"/>
              </a:rPr>
              <a:t>消毒用アルコール</a:t>
            </a:r>
            <a:r>
              <a:rPr lang="en-US" altLang="ja-JP" sz="1800" dirty="0">
                <a:latin typeface="+mj-lt"/>
              </a:rPr>
              <a:t> ml</a:t>
            </a:r>
            <a:r>
              <a:rPr lang="ja-JP" altLang="en-US" sz="1800">
                <a:latin typeface="+mj-lt"/>
              </a:rPr>
              <a:t>　を　本</a:t>
            </a:r>
          </a:p>
          <a:p>
            <a:r>
              <a:rPr lang="ja-JP" altLang="en-US" sz="1800">
                <a:latin typeface="+mj-lt"/>
              </a:rPr>
              <a:t>ガーゼ・コットン　　枚</a:t>
            </a:r>
          </a:p>
          <a:p>
            <a:r>
              <a:rPr lang="ja-JP" altLang="en-US" sz="1800">
                <a:latin typeface="+mj-lt"/>
              </a:rPr>
              <a:t>トイレットペーパー　　枚を　箱</a:t>
            </a:r>
          </a:p>
          <a:p>
            <a:r>
              <a:rPr lang="ja-JP" altLang="en-US" sz="1800">
                <a:latin typeface="+mj-lt"/>
              </a:rPr>
              <a:t>ペーパータオル　　　枚を　　箱</a:t>
            </a:r>
          </a:p>
          <a:p>
            <a:r>
              <a:rPr lang="ja-JP" altLang="en-US" sz="1800">
                <a:latin typeface="+mj-lt"/>
              </a:rPr>
              <a:t>保湿ティッシュペーパー　枚を　箱</a:t>
            </a:r>
          </a:p>
          <a:p>
            <a:r>
              <a:rPr lang="ja-JP" altLang="en-US" sz="1800">
                <a:latin typeface="+mj-lt"/>
              </a:rPr>
              <a:t>ウェットティッシュー　枚を　箱</a:t>
            </a:r>
          </a:p>
          <a:p>
            <a:r>
              <a:rPr lang="ja-JP" altLang="en-US" sz="1800">
                <a:latin typeface="+mj-lt"/>
              </a:rPr>
              <a:t>おむつ大きさ別に　枚を　　袋</a:t>
            </a:r>
            <a:endParaRPr lang="en-US" altLang="ja-JP" sz="1800" dirty="0">
              <a:latin typeface="+mj-lt"/>
            </a:endParaRPr>
          </a:p>
          <a:p>
            <a:r>
              <a:rPr lang="ja-JP" altLang="en-US" sz="1800">
                <a:latin typeface="+mj-lt"/>
              </a:rPr>
              <a:t>色付きビニール袋　　枚を　　袋</a:t>
            </a:r>
          </a:p>
        </p:txBody>
      </p:sp>
      <p:sp>
        <p:nvSpPr>
          <p:cNvPr id="5" name="スライド番号プレースホルダー 4">
            <a:extLst>
              <a:ext uri="{FF2B5EF4-FFF2-40B4-BE49-F238E27FC236}">
                <a16:creationId xmlns:a16="http://schemas.microsoft.com/office/drawing/2014/main" id="{B2885A21-9B11-3B4C-A786-8AE366F6A613}"/>
              </a:ext>
            </a:extLst>
          </p:cNvPr>
          <p:cNvSpPr>
            <a:spLocks noGrp="1"/>
          </p:cNvSpPr>
          <p:nvPr>
            <p:ph type="sldNum" sz="quarter" idx="12"/>
          </p:nvPr>
        </p:nvSpPr>
        <p:spPr/>
        <p:txBody>
          <a:bodyPr/>
          <a:lstStyle/>
          <a:p>
            <a:fld id="{3DC82251-0E89-0045-A243-E26D74769001}" type="slidenum">
              <a:rPr kumimoji="1" lang="ja-JP" altLang="en-US" smtClean="0"/>
              <a:t>48</a:t>
            </a:fld>
            <a:endParaRPr kumimoji="1" lang="ja-JP" altLang="en-US"/>
          </a:p>
        </p:txBody>
      </p:sp>
    </p:spTree>
    <p:extLst>
      <p:ext uri="{BB962C8B-B14F-4D97-AF65-F5344CB8AC3E}">
        <p14:creationId xmlns:p14="http://schemas.microsoft.com/office/powerpoint/2010/main" val="42062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43539" y="1147044"/>
            <a:ext cx="8835656" cy="994172"/>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300"/>
              <a:t>介護事業所の業務（入所・通所施設）</a:t>
            </a:r>
          </a:p>
        </p:txBody>
      </p:sp>
      <p:sp>
        <p:nvSpPr>
          <p:cNvPr id="3" name="テキスト ボックス 2">
            <a:extLst>
              <a:ext uri="{FF2B5EF4-FFF2-40B4-BE49-F238E27FC236}">
                <a16:creationId xmlns:a16="http://schemas.microsoft.com/office/drawing/2014/main" id="{3AB71219-9EEE-AB4F-9EE3-C2EE3BCFC210}"/>
              </a:ext>
            </a:extLst>
          </p:cNvPr>
          <p:cNvSpPr txBox="1"/>
          <p:nvPr/>
        </p:nvSpPr>
        <p:spPr>
          <a:xfrm>
            <a:off x="143540" y="2356441"/>
            <a:ext cx="3992692" cy="3416320"/>
          </a:xfrm>
          <a:prstGeom prst="rect">
            <a:avLst/>
          </a:prstGeom>
          <a:solidFill>
            <a:schemeClr val="accent2">
              <a:lumMod val="20000"/>
              <a:lumOff val="80000"/>
            </a:schemeClr>
          </a:solidFill>
          <a:ln>
            <a:solidFill>
              <a:schemeClr val="accent1"/>
            </a:solidFill>
          </a:ln>
        </p:spPr>
        <p:txBody>
          <a:bodyPr wrap="square" rtlCol="0">
            <a:spAutoFit/>
          </a:bodyPr>
          <a:lstStyle/>
          <a:p>
            <a:pPr marL="385763" indent="-385763">
              <a:buFont typeface="+mj-lt"/>
              <a:buAutoNum type="arabicPeriod"/>
            </a:pPr>
            <a:r>
              <a:rPr lang="ja-JP" altLang="en-US" sz="2400"/>
              <a:t>診察</a:t>
            </a:r>
            <a:r>
              <a:rPr lang="en-US" altLang="ja-JP" sz="2400" dirty="0"/>
              <a:t>/</a:t>
            </a:r>
            <a:r>
              <a:rPr lang="ja-JP" altLang="en-US" sz="2400"/>
              <a:t>検診</a:t>
            </a:r>
            <a:r>
              <a:rPr lang="en-US" altLang="ja-JP" sz="2400" dirty="0"/>
              <a:t>/</a:t>
            </a:r>
            <a:r>
              <a:rPr lang="ja-JP" altLang="en-US" sz="2400"/>
              <a:t>医療連携</a:t>
            </a:r>
            <a:endParaRPr lang="en-US" altLang="ja-JP" sz="2400" dirty="0"/>
          </a:p>
          <a:p>
            <a:pPr marL="385763" indent="-385763">
              <a:buFont typeface="+mj-lt"/>
              <a:buAutoNum type="arabicPeriod"/>
            </a:pPr>
            <a:r>
              <a:rPr lang="ja-JP" altLang="en-US" sz="2400"/>
              <a:t>看護</a:t>
            </a:r>
            <a:r>
              <a:rPr lang="en-US" altLang="ja-JP" sz="2400" dirty="0"/>
              <a:t>/</a:t>
            </a:r>
            <a:r>
              <a:rPr lang="ja-JP" altLang="en-US" sz="2400"/>
              <a:t>吸引</a:t>
            </a:r>
            <a:r>
              <a:rPr lang="en-US" altLang="ja-JP" sz="2400" dirty="0"/>
              <a:t>/</a:t>
            </a:r>
            <a:r>
              <a:rPr lang="ja-JP" altLang="en-US" sz="2400"/>
              <a:t>カテーテル</a:t>
            </a:r>
            <a:endParaRPr lang="en-US" altLang="ja-JP" sz="2400" dirty="0"/>
          </a:p>
          <a:p>
            <a:pPr marL="385763" indent="-385763">
              <a:buFont typeface="+mj-lt"/>
              <a:buAutoNum type="arabicPeriod"/>
            </a:pPr>
            <a:r>
              <a:rPr lang="ja-JP" altLang="en-US" sz="2400"/>
              <a:t>入浴介助</a:t>
            </a:r>
            <a:r>
              <a:rPr lang="en-US" altLang="ja-JP" sz="2400" dirty="0"/>
              <a:t>/</a:t>
            </a:r>
            <a:r>
              <a:rPr lang="ja-JP" altLang="en-US" sz="2400"/>
              <a:t>清拭</a:t>
            </a:r>
            <a:endParaRPr lang="en-US" altLang="ja-JP" sz="2400" dirty="0"/>
          </a:p>
          <a:p>
            <a:pPr marL="385763" indent="-385763">
              <a:buFont typeface="+mj-lt"/>
              <a:buAutoNum type="arabicPeriod"/>
            </a:pPr>
            <a:r>
              <a:rPr lang="ja-JP" altLang="en-US" sz="2400"/>
              <a:t>栄養管理調理</a:t>
            </a:r>
            <a:endParaRPr lang="en-US" altLang="ja-JP" sz="2400" dirty="0"/>
          </a:p>
          <a:p>
            <a:pPr marL="385763" indent="-385763">
              <a:buFont typeface="+mj-lt"/>
              <a:buAutoNum type="arabicPeriod"/>
            </a:pPr>
            <a:r>
              <a:rPr lang="ja-JP" altLang="en-US" sz="2400"/>
              <a:t>食事提供</a:t>
            </a:r>
            <a:r>
              <a:rPr lang="en-US" altLang="ja-JP" sz="2400" dirty="0"/>
              <a:t>/</a:t>
            </a:r>
            <a:r>
              <a:rPr lang="ja-JP" altLang="en-US" sz="2400"/>
              <a:t>食事介助</a:t>
            </a:r>
            <a:endParaRPr lang="en-US" altLang="ja-JP" sz="2400" dirty="0"/>
          </a:p>
          <a:p>
            <a:pPr marL="385763" indent="-385763">
              <a:buFont typeface="+mj-lt"/>
              <a:buAutoNum type="arabicPeriod"/>
            </a:pPr>
            <a:r>
              <a:rPr lang="ja-JP" altLang="en-US" sz="2400"/>
              <a:t>飲料提供</a:t>
            </a:r>
            <a:r>
              <a:rPr lang="en-US" altLang="ja-JP" sz="2400" dirty="0"/>
              <a:t>/</a:t>
            </a:r>
            <a:r>
              <a:rPr lang="ja-JP" altLang="en-US" sz="2400"/>
              <a:t>介助</a:t>
            </a:r>
            <a:endParaRPr lang="en-US" altLang="ja-JP" sz="2400" dirty="0"/>
          </a:p>
          <a:p>
            <a:pPr marL="385763" indent="-385763">
              <a:buFont typeface="+mj-lt"/>
              <a:buAutoNum type="arabicPeriod"/>
            </a:pPr>
            <a:r>
              <a:rPr lang="ja-JP" altLang="en-US" sz="2400"/>
              <a:t>薬の調剤</a:t>
            </a:r>
            <a:r>
              <a:rPr lang="en-US" altLang="ja-JP" sz="2400" dirty="0"/>
              <a:t>/</a:t>
            </a:r>
            <a:r>
              <a:rPr lang="ja-JP" altLang="en-US" sz="2400"/>
              <a:t>服用</a:t>
            </a:r>
            <a:endParaRPr lang="en-US" altLang="ja-JP" sz="2400" dirty="0"/>
          </a:p>
          <a:p>
            <a:pPr marL="385763" indent="-385763">
              <a:buFont typeface="+mj-lt"/>
              <a:buAutoNum type="arabicPeriod"/>
            </a:pPr>
            <a:r>
              <a:rPr lang="ja-JP" altLang="en-US" sz="2400"/>
              <a:t>口腔ケア</a:t>
            </a:r>
            <a:r>
              <a:rPr lang="en-US" altLang="ja-JP" sz="2400" dirty="0"/>
              <a:t>/</a:t>
            </a:r>
            <a:r>
              <a:rPr lang="ja-JP" altLang="en-US" sz="2400"/>
              <a:t>歯科検診</a:t>
            </a:r>
            <a:endParaRPr lang="en-US" altLang="ja-JP" sz="2400" dirty="0"/>
          </a:p>
          <a:p>
            <a:pPr marL="385763" indent="-385763">
              <a:buFont typeface="+mj-lt"/>
              <a:buAutoNum type="arabicPeriod"/>
            </a:pPr>
            <a:r>
              <a:rPr lang="ja-JP" altLang="en-US" sz="2400"/>
              <a:t>理容</a:t>
            </a:r>
            <a:r>
              <a:rPr lang="en-US" altLang="ja-JP" sz="2400" dirty="0"/>
              <a:t>/</a:t>
            </a:r>
            <a:r>
              <a:rPr lang="ja-JP" altLang="en-US" sz="2400"/>
              <a:t>美容</a:t>
            </a:r>
            <a:endParaRPr lang="en-US" altLang="ja-JP" sz="2400" dirty="0"/>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4800600" y="2356441"/>
            <a:ext cx="4178595" cy="3416320"/>
          </a:xfrm>
          <a:prstGeom prst="rect">
            <a:avLst/>
          </a:prstGeom>
          <a:solidFill>
            <a:schemeClr val="accent2">
              <a:lumMod val="20000"/>
              <a:lumOff val="80000"/>
            </a:schemeClr>
          </a:solidFill>
          <a:ln>
            <a:solidFill>
              <a:schemeClr val="accent1"/>
            </a:solidFill>
          </a:ln>
        </p:spPr>
        <p:txBody>
          <a:bodyPr wrap="square" rtlCol="0">
            <a:spAutoFit/>
          </a:bodyPr>
          <a:lstStyle/>
          <a:p>
            <a:pPr marL="385763" indent="-385763">
              <a:buFont typeface="+mj-lt"/>
              <a:buAutoNum type="arabicPeriod"/>
            </a:pPr>
            <a:r>
              <a:rPr lang="ja-JP" altLang="en-US" sz="2400"/>
              <a:t>リハビリテーション</a:t>
            </a:r>
          </a:p>
          <a:p>
            <a:pPr marL="385763" indent="-385763">
              <a:buFont typeface="+mj-lt"/>
              <a:buAutoNum type="arabicPeriod"/>
            </a:pPr>
            <a:r>
              <a:rPr lang="ja-JP" altLang="en-US" sz="2400"/>
              <a:t>トイレ排泄介助</a:t>
            </a:r>
            <a:endParaRPr lang="en-US" altLang="ja-JP" sz="2400" dirty="0"/>
          </a:p>
          <a:p>
            <a:pPr marL="385763" indent="-385763">
              <a:buFont typeface="+mj-lt"/>
              <a:buAutoNum type="arabicPeriod"/>
            </a:pPr>
            <a:r>
              <a:rPr lang="ja-JP" altLang="en-US" sz="2400"/>
              <a:t>居室掃除</a:t>
            </a:r>
            <a:r>
              <a:rPr lang="en-US" altLang="ja-JP" sz="2400" dirty="0"/>
              <a:t>/</a:t>
            </a:r>
            <a:r>
              <a:rPr lang="ja-JP" altLang="en-US" sz="2400"/>
              <a:t>殺菌洗浄</a:t>
            </a:r>
            <a:endParaRPr lang="en-US" altLang="ja-JP" sz="2400" dirty="0"/>
          </a:p>
          <a:p>
            <a:pPr marL="385763" indent="-385763">
              <a:buFont typeface="+mj-lt"/>
              <a:buAutoNum type="arabicPeriod"/>
            </a:pPr>
            <a:r>
              <a:rPr lang="ja-JP" altLang="en-US" sz="2400"/>
              <a:t>共用部清掃</a:t>
            </a:r>
            <a:r>
              <a:rPr lang="en-US" altLang="ja-JP" sz="2400" dirty="0"/>
              <a:t>/</a:t>
            </a:r>
            <a:r>
              <a:rPr lang="ja-JP" altLang="en-US" sz="2400"/>
              <a:t>殺菌洗浄</a:t>
            </a:r>
            <a:endParaRPr lang="en-US" altLang="ja-JP" sz="2400" dirty="0"/>
          </a:p>
          <a:p>
            <a:pPr marL="385763" indent="-385763">
              <a:buFont typeface="+mj-lt"/>
              <a:buAutoNum type="arabicPeriod"/>
            </a:pPr>
            <a:r>
              <a:rPr lang="ja-JP" altLang="en-US" sz="2400"/>
              <a:t>寝具</a:t>
            </a:r>
            <a:r>
              <a:rPr lang="en-US" altLang="ja-JP" sz="2400" dirty="0"/>
              <a:t>/</a:t>
            </a:r>
            <a:r>
              <a:rPr lang="ja-JP" altLang="en-US" sz="2400"/>
              <a:t>衣服の洗濯</a:t>
            </a:r>
            <a:endParaRPr lang="en-US" altLang="ja-JP" sz="2400" dirty="0"/>
          </a:p>
          <a:p>
            <a:pPr marL="385763" indent="-385763">
              <a:buFont typeface="+mj-lt"/>
              <a:buAutoNum type="arabicPeriod"/>
            </a:pPr>
            <a:r>
              <a:rPr lang="ja-JP" altLang="en-US" sz="2400"/>
              <a:t>イベント（体操遊び）</a:t>
            </a:r>
            <a:endParaRPr lang="en-US" altLang="ja-JP" sz="2400" dirty="0"/>
          </a:p>
          <a:p>
            <a:pPr marL="385763" indent="-385763">
              <a:buFont typeface="+mj-lt"/>
              <a:buAutoNum type="arabicPeriod"/>
            </a:pPr>
            <a:r>
              <a:rPr lang="ja-JP" altLang="en-US" sz="2400"/>
              <a:t>入退居者への対応</a:t>
            </a:r>
            <a:endParaRPr lang="en-US" altLang="ja-JP" sz="2400" dirty="0"/>
          </a:p>
          <a:p>
            <a:pPr marL="385763" indent="-385763">
              <a:buFont typeface="+mj-lt"/>
              <a:buAutoNum type="arabicPeriod"/>
            </a:pPr>
            <a:r>
              <a:rPr lang="ja-JP" altLang="en-US" sz="2400"/>
              <a:t>訪問者対応</a:t>
            </a:r>
            <a:endParaRPr lang="en-US" altLang="ja-JP" sz="2400" dirty="0"/>
          </a:p>
          <a:p>
            <a:pPr marL="385763" indent="-385763">
              <a:buFont typeface="+mj-lt"/>
              <a:buAutoNum type="arabicPeriod"/>
            </a:pPr>
            <a:r>
              <a:rPr lang="ja-JP" altLang="en-US" sz="2400"/>
              <a:t>記録簿記入作成</a:t>
            </a:r>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49</a:t>
            </a:fld>
            <a:endParaRPr kumimoji="1" lang="ja-JP" altLang="en-US"/>
          </a:p>
        </p:txBody>
      </p:sp>
    </p:spTree>
    <p:extLst>
      <p:ext uri="{BB962C8B-B14F-4D97-AF65-F5344CB8AC3E}">
        <p14:creationId xmlns:p14="http://schemas.microsoft.com/office/powerpoint/2010/main" val="36475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730FAB-99DB-2545-BC71-7B2BD7155F8B}"/>
              </a:ext>
            </a:extLst>
          </p:cNvPr>
          <p:cNvSpPr>
            <a:spLocks noGrp="1"/>
          </p:cNvSpPr>
          <p:nvPr>
            <p:ph type="title"/>
          </p:nvPr>
        </p:nvSpPr>
        <p:spPr>
          <a:xfrm>
            <a:off x="369207" y="92219"/>
            <a:ext cx="8229600" cy="710293"/>
          </a:xfrm>
        </p:spPr>
        <p:txBody>
          <a:bodyPr/>
          <a:lstStyle/>
          <a:p>
            <a:pPr>
              <a:defRPr/>
            </a:pPr>
            <a:r>
              <a:rPr lang="ja-JP" altLang="en-US" sz="2800">
                <a:cs typeface="+mj-cs"/>
              </a:rPr>
              <a:t>北海道奥尻島</a:t>
            </a:r>
            <a:r>
              <a:rPr lang="en-US" altLang="ja-JP" sz="2800" dirty="0">
                <a:cs typeface="+mj-cs"/>
              </a:rPr>
              <a:t> 1993</a:t>
            </a:r>
            <a:r>
              <a:rPr lang="ja-JP" altLang="en-US" sz="2800">
                <a:cs typeface="+mj-cs"/>
              </a:rPr>
              <a:t>年</a:t>
            </a:r>
            <a:r>
              <a:rPr lang="en-US" altLang="ja-JP" sz="2800" dirty="0">
                <a:cs typeface="+mj-cs"/>
              </a:rPr>
              <a:t>7</a:t>
            </a:r>
            <a:r>
              <a:rPr lang="ja-JP" altLang="en-US" sz="2800">
                <a:cs typeface="+mj-cs"/>
              </a:rPr>
              <a:t>月</a:t>
            </a:r>
            <a:r>
              <a:rPr lang="en-US" altLang="ja-JP" sz="2800" dirty="0">
                <a:cs typeface="+mj-cs"/>
              </a:rPr>
              <a:t>13</a:t>
            </a:r>
            <a:r>
              <a:rPr lang="ja-JP" altLang="en-US" sz="2800">
                <a:cs typeface="+mj-cs"/>
              </a:rPr>
              <a:t>日午前</a:t>
            </a:r>
            <a:r>
              <a:rPr lang="en-US" altLang="ja-JP" sz="2800" dirty="0">
                <a:cs typeface="+mj-cs"/>
              </a:rPr>
              <a:t>7</a:t>
            </a:r>
            <a:r>
              <a:rPr lang="ja-JP" altLang="en-US" sz="2800">
                <a:cs typeface="+mj-cs"/>
              </a:rPr>
              <a:t>時</a:t>
            </a:r>
            <a:r>
              <a:rPr lang="en-US" altLang="ja-JP" sz="2800" dirty="0">
                <a:cs typeface="+mj-cs"/>
              </a:rPr>
              <a:t>10</a:t>
            </a:r>
            <a:r>
              <a:rPr lang="ja-JP" altLang="en-US" sz="2800">
                <a:cs typeface="+mj-cs"/>
              </a:rPr>
              <a:t>分</a:t>
            </a:r>
            <a:r>
              <a:rPr lang="en-US" altLang="ja-JP" sz="2800" dirty="0">
                <a:cs typeface="+mj-cs"/>
              </a:rPr>
              <a:t> </a:t>
            </a:r>
            <a:r>
              <a:rPr lang="en-US" altLang="ja-JP" sz="3600" dirty="0">
                <a:solidFill>
                  <a:srgbClr val="FF0000"/>
                </a:solidFill>
                <a:cs typeface="+mj-cs"/>
              </a:rPr>
              <a:t>30.6m</a:t>
            </a:r>
            <a:endParaRPr lang="ja-JP" altLang="en-US" sz="2800" dirty="0">
              <a:solidFill>
                <a:srgbClr val="FF0000"/>
              </a:solidFill>
              <a:cs typeface="+mj-cs"/>
            </a:endParaRPr>
          </a:p>
        </p:txBody>
      </p:sp>
      <p:sp>
        <p:nvSpPr>
          <p:cNvPr id="16388" name="スライド番号プレースホルダー 3">
            <a:extLst>
              <a:ext uri="{FF2B5EF4-FFF2-40B4-BE49-F238E27FC236}">
                <a16:creationId xmlns:a16="http://schemas.microsoft.com/office/drawing/2014/main" id="{ACC20973-3056-BB4F-8CDB-A899F76A962B}"/>
              </a:ext>
            </a:extLst>
          </p:cNvPr>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D36A13F-CCF5-974C-8DF3-B51C6AAD19A0}" type="slidenum">
              <a:rPr kumimoji="0" lang="en-US" altLang="ja-JP" sz="1200">
                <a:latin typeface="Arial" panose="020B0604020202020204" pitchFamily="34" charset="0"/>
              </a:rPr>
              <a:pPr/>
              <a:t>5</a:t>
            </a:fld>
            <a:endParaRPr kumimoji="0" lang="en-US" altLang="ja-JP" sz="1200">
              <a:latin typeface="Arial" panose="020B0604020202020204" pitchFamily="34" charset="0"/>
            </a:endParaRPr>
          </a:p>
        </p:txBody>
      </p:sp>
      <p:pic>
        <p:nvPicPr>
          <p:cNvPr id="28676" name="Picture 2" descr="http://userdisk.webry.biglobe.ne.jp/008/850/01/N000/000/007/123224296013916327088__040101.jpg">
            <a:extLst>
              <a:ext uri="{FF2B5EF4-FFF2-40B4-BE49-F238E27FC236}">
                <a16:creationId xmlns:a16="http://schemas.microsoft.com/office/drawing/2014/main" id="{E74BAF3E-55A7-F248-A253-E41E9831AE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5244"/>
          <a:stretch/>
        </p:blipFill>
        <p:spPr bwMode="auto">
          <a:xfrm>
            <a:off x="369207" y="1521500"/>
            <a:ext cx="8317593" cy="454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8D72E41B-EF37-2942-A491-915F910254C4}"/>
              </a:ext>
            </a:extLst>
          </p:cNvPr>
          <p:cNvGrpSpPr/>
          <p:nvPr/>
        </p:nvGrpSpPr>
        <p:grpSpPr>
          <a:xfrm>
            <a:off x="490659" y="3762610"/>
            <a:ext cx="1733206" cy="1727323"/>
            <a:chOff x="392685" y="3354385"/>
            <a:chExt cx="1733206" cy="1727323"/>
          </a:xfrm>
        </p:grpSpPr>
        <p:pic>
          <p:nvPicPr>
            <p:cNvPr id="28677" name="図 4">
              <a:extLst>
                <a:ext uri="{FF2B5EF4-FFF2-40B4-BE49-F238E27FC236}">
                  <a16:creationId xmlns:a16="http://schemas.microsoft.com/office/drawing/2014/main" id="{BB1A4A32-8AF4-0745-9FE8-A61E97948F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7591"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5">
              <a:extLst>
                <a:ext uri="{FF2B5EF4-FFF2-40B4-BE49-F238E27FC236}">
                  <a16:creationId xmlns:a16="http://schemas.microsoft.com/office/drawing/2014/main" id="{C6EFE3BC-EC24-364F-ACB2-25ADDE9100E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4938"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a:extLst>
                <a:ext uri="{FF2B5EF4-FFF2-40B4-BE49-F238E27FC236}">
                  <a16:creationId xmlns:a16="http://schemas.microsoft.com/office/drawing/2014/main" id="{095506B5-9DB1-E543-8FE5-A25A29E1267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9524" y="3373206"/>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a:extLst>
                <a:ext uri="{FF2B5EF4-FFF2-40B4-BE49-F238E27FC236}">
                  <a16:creationId xmlns:a16="http://schemas.microsoft.com/office/drawing/2014/main" id="{C3FAF643-EF99-2641-B918-FE27CB4A60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685" y="339260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8">
              <a:extLst>
                <a:ext uri="{FF2B5EF4-FFF2-40B4-BE49-F238E27FC236}">
                  <a16:creationId xmlns:a16="http://schemas.microsoft.com/office/drawing/2014/main" id="{EB58348D-B3DE-2C4C-9346-00576406E4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8327" y="3449653"/>
              <a:ext cx="351631" cy="16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a:extLst>
              <a:ext uri="{FF2B5EF4-FFF2-40B4-BE49-F238E27FC236}">
                <a16:creationId xmlns:a16="http://schemas.microsoft.com/office/drawing/2014/main" id="{2CEF0D82-A33D-F146-8A79-A6F259588604}"/>
              </a:ext>
            </a:extLst>
          </p:cNvPr>
          <p:cNvSpPr txBox="1"/>
          <p:nvPr/>
        </p:nvSpPr>
        <p:spPr>
          <a:xfrm>
            <a:off x="868363" y="6070593"/>
            <a:ext cx="7906497" cy="646331"/>
          </a:xfrm>
          <a:prstGeom prst="rect">
            <a:avLst/>
          </a:prstGeom>
          <a:noFill/>
        </p:spPr>
        <p:txBody>
          <a:bodyPr wrap="square" rtlCol="0">
            <a:spAutoFit/>
          </a:bodyPr>
          <a:lstStyle/>
          <a:p>
            <a:r>
              <a:rPr lang="ja-JP" altLang="en-US"/>
              <a:t>参照元：国土交通省　国土技術政策総合研究所　津波被害の概要</a:t>
            </a:r>
            <a:r>
              <a:rPr lang="en" altLang="ja-JP" dirty="0"/>
              <a:t>http://</a:t>
            </a:r>
            <a:r>
              <a:rPr lang="en" altLang="ja-JP" dirty="0" err="1"/>
              <a:t>www.nilim.go.jp</a:t>
            </a:r>
            <a:r>
              <a:rPr lang="en" altLang="ja-JP" dirty="0"/>
              <a:t>/lab/</a:t>
            </a:r>
            <a:r>
              <a:rPr lang="en" altLang="ja-JP" dirty="0" err="1"/>
              <a:t>bcg</a:t>
            </a:r>
            <a:r>
              <a:rPr lang="en" altLang="ja-JP" dirty="0"/>
              <a:t>/</a:t>
            </a:r>
            <a:r>
              <a:rPr lang="en" altLang="ja-JP" dirty="0" err="1"/>
              <a:t>siryou</a:t>
            </a:r>
            <a:r>
              <a:rPr lang="en" altLang="ja-JP" dirty="0"/>
              <a:t>/</a:t>
            </a:r>
            <a:r>
              <a:rPr lang="en" altLang="ja-JP" dirty="0" err="1"/>
              <a:t>tnn</a:t>
            </a:r>
            <a:r>
              <a:rPr lang="en" altLang="ja-JP" dirty="0"/>
              <a:t>/tnn0582pdf/ks058205.pdf</a:t>
            </a:r>
            <a:endParaRPr kumimoji="1" lang="ja-JP" altLang="en-US"/>
          </a:p>
        </p:txBody>
      </p:sp>
      <p:sp>
        <p:nvSpPr>
          <p:cNvPr id="12" name="タイトル 1">
            <a:extLst>
              <a:ext uri="{FF2B5EF4-FFF2-40B4-BE49-F238E27FC236}">
                <a16:creationId xmlns:a16="http://schemas.microsoft.com/office/drawing/2014/main" id="{FD4C20B8-A31C-F141-8486-A6A366B875ED}"/>
              </a:ext>
            </a:extLst>
          </p:cNvPr>
          <p:cNvSpPr txBox="1">
            <a:spLocks/>
          </p:cNvSpPr>
          <p:nvPr/>
        </p:nvSpPr>
        <p:spPr bwMode="auto">
          <a:xfrm>
            <a:off x="369207" y="772983"/>
            <a:ext cx="8229600" cy="7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defRPr/>
            </a:pPr>
            <a:r>
              <a:rPr lang="ja-JP" altLang="en-US" sz="3200">
                <a:solidFill>
                  <a:srgbClr val="FF0000"/>
                </a:solidFill>
                <a:cs typeface="+mj-cs"/>
              </a:rPr>
              <a:t>東日本大震災の津波は最高到達点</a:t>
            </a:r>
            <a:r>
              <a:rPr lang="en-US" altLang="ja-JP" sz="3200" dirty="0">
                <a:solidFill>
                  <a:srgbClr val="FF0000"/>
                </a:solidFill>
                <a:cs typeface="+mj-cs"/>
              </a:rPr>
              <a:t>40.5m</a:t>
            </a:r>
            <a:endParaRPr lang="ja-JP" altLang="en-US" sz="2000" dirty="0">
              <a:solidFill>
                <a:srgbClr val="FF0000"/>
              </a:solidFill>
              <a:cs typeface="+mj-cs"/>
            </a:endParaRPr>
          </a:p>
        </p:txBody>
      </p:sp>
      <p:sp>
        <p:nvSpPr>
          <p:cNvPr id="5" name="フッター プレースホルダー 4">
            <a:extLst>
              <a:ext uri="{FF2B5EF4-FFF2-40B4-BE49-F238E27FC236}">
                <a16:creationId xmlns:a16="http://schemas.microsoft.com/office/drawing/2014/main" id="{A61DFCE0-1F9D-2A44-9880-909AEC957988}"/>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4" name="円形吹き出し 13">
            <a:extLst>
              <a:ext uri="{FF2B5EF4-FFF2-40B4-BE49-F238E27FC236}">
                <a16:creationId xmlns:a16="http://schemas.microsoft.com/office/drawing/2014/main" id="{E348D8E4-A8A0-E947-90E8-D970585FB090}"/>
              </a:ext>
            </a:extLst>
          </p:cNvPr>
          <p:cNvSpPr/>
          <p:nvPr/>
        </p:nvSpPr>
        <p:spPr>
          <a:xfrm>
            <a:off x="7704009" y="104375"/>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地震津波</a:t>
            </a:r>
          </a:p>
        </p:txBody>
      </p:sp>
    </p:spTree>
    <p:extLst>
      <p:ext uri="{BB962C8B-B14F-4D97-AF65-F5344CB8AC3E}">
        <p14:creationId xmlns:p14="http://schemas.microsoft.com/office/powerpoint/2010/main" val="104649634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661BE-87D6-4C4C-AA3A-6D44505F578E}"/>
              </a:ext>
            </a:extLst>
          </p:cNvPr>
          <p:cNvSpPr txBox="1">
            <a:spLocks/>
          </p:cNvSpPr>
          <p:nvPr/>
        </p:nvSpPr>
        <p:spPr>
          <a:xfrm>
            <a:off x="143539" y="1147044"/>
            <a:ext cx="8835656" cy="994172"/>
          </a:xfrm>
          <a:prstGeom prst="rect">
            <a:avLst/>
          </a:prstGeom>
          <a:solidFill>
            <a:schemeClr val="accent2">
              <a:lumMod val="20000"/>
              <a:lumOff val="80000"/>
            </a:schemeClr>
          </a:solidFill>
          <a:ln>
            <a:solidFill>
              <a:schemeClr val="accent1"/>
            </a:solidFill>
          </a:ln>
        </p:spPr>
        <p:txBody>
          <a:bodyPr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300"/>
              <a:t>介護事業所の業務（訪問）</a:t>
            </a:r>
          </a:p>
        </p:txBody>
      </p:sp>
      <p:sp>
        <p:nvSpPr>
          <p:cNvPr id="4" name="テキスト ボックス 3">
            <a:extLst>
              <a:ext uri="{FF2B5EF4-FFF2-40B4-BE49-F238E27FC236}">
                <a16:creationId xmlns:a16="http://schemas.microsoft.com/office/drawing/2014/main" id="{B567BE79-BA42-4B40-891C-BC2120D0D37D}"/>
              </a:ext>
            </a:extLst>
          </p:cNvPr>
          <p:cNvSpPr txBox="1"/>
          <p:nvPr/>
        </p:nvSpPr>
        <p:spPr>
          <a:xfrm>
            <a:off x="2988128" y="3109575"/>
            <a:ext cx="2857500" cy="1569660"/>
          </a:xfrm>
          <a:prstGeom prst="rect">
            <a:avLst/>
          </a:prstGeom>
          <a:solidFill>
            <a:schemeClr val="bg1"/>
          </a:solidFill>
          <a:ln>
            <a:solidFill>
              <a:schemeClr val="accent1"/>
            </a:solidFill>
          </a:ln>
        </p:spPr>
        <p:txBody>
          <a:bodyPr wrap="square" rtlCol="0">
            <a:spAutoFit/>
          </a:bodyPr>
          <a:lstStyle/>
          <a:p>
            <a:pPr marL="385763" indent="-385763">
              <a:buFont typeface="+mj-lt"/>
              <a:buAutoNum type="arabicPeriod"/>
            </a:pPr>
            <a:r>
              <a:rPr lang="ja-JP" altLang="en-US" sz="2400"/>
              <a:t>調理</a:t>
            </a:r>
            <a:endParaRPr lang="en-US" altLang="ja-JP" sz="2400" dirty="0"/>
          </a:p>
          <a:p>
            <a:pPr marL="385763" indent="-385763">
              <a:buFont typeface="+mj-lt"/>
              <a:buAutoNum type="arabicPeriod"/>
            </a:pPr>
            <a:r>
              <a:rPr lang="ja-JP" altLang="en-US" sz="2400"/>
              <a:t>買い物</a:t>
            </a:r>
            <a:endParaRPr lang="en-US" altLang="ja-JP" sz="2400" dirty="0"/>
          </a:p>
          <a:p>
            <a:pPr marL="385763" indent="-385763">
              <a:buFont typeface="+mj-lt"/>
              <a:buAutoNum type="arabicPeriod"/>
            </a:pPr>
            <a:r>
              <a:rPr lang="ja-JP" altLang="en-US" sz="2400"/>
              <a:t>調理食器洗い</a:t>
            </a:r>
            <a:endParaRPr lang="en-US" altLang="ja-JP" sz="2400" dirty="0"/>
          </a:p>
          <a:p>
            <a:pPr marL="385763" indent="-385763">
              <a:buFont typeface="+mj-lt"/>
              <a:buAutoNum type="arabicPeriod"/>
            </a:pPr>
            <a:r>
              <a:rPr lang="ja-JP" altLang="en-US" sz="2400"/>
              <a:t>ゴミ捨て</a:t>
            </a:r>
            <a:endParaRPr lang="en-US" altLang="ja-JP" sz="2400" dirty="0"/>
          </a:p>
        </p:txBody>
      </p:sp>
      <p:sp>
        <p:nvSpPr>
          <p:cNvPr id="5" name="スライド番号プレースホルダー 4">
            <a:extLst>
              <a:ext uri="{FF2B5EF4-FFF2-40B4-BE49-F238E27FC236}">
                <a16:creationId xmlns:a16="http://schemas.microsoft.com/office/drawing/2014/main" id="{90943795-5D59-3342-A66C-8D79FBB06638}"/>
              </a:ext>
            </a:extLst>
          </p:cNvPr>
          <p:cNvSpPr>
            <a:spLocks noGrp="1"/>
          </p:cNvSpPr>
          <p:nvPr>
            <p:ph type="sldNum" sz="quarter" idx="12"/>
          </p:nvPr>
        </p:nvSpPr>
        <p:spPr/>
        <p:txBody>
          <a:bodyPr/>
          <a:lstStyle/>
          <a:p>
            <a:fld id="{3DC82251-0E89-0045-A243-E26D74769001}" type="slidenum">
              <a:rPr kumimoji="1" lang="ja-JP" altLang="en-US" smtClean="0"/>
              <a:t>50</a:t>
            </a:fld>
            <a:endParaRPr kumimoji="1" lang="ja-JP" altLang="en-US"/>
          </a:p>
        </p:txBody>
      </p:sp>
      <p:sp>
        <p:nvSpPr>
          <p:cNvPr id="6" name="テキスト ボックス 5">
            <a:extLst>
              <a:ext uri="{FF2B5EF4-FFF2-40B4-BE49-F238E27FC236}">
                <a16:creationId xmlns:a16="http://schemas.microsoft.com/office/drawing/2014/main" id="{73628BC0-2807-8643-B072-6C3FA767245F}"/>
              </a:ext>
            </a:extLst>
          </p:cNvPr>
          <p:cNvSpPr txBox="1"/>
          <p:nvPr/>
        </p:nvSpPr>
        <p:spPr>
          <a:xfrm>
            <a:off x="2988128" y="2506437"/>
            <a:ext cx="2608406" cy="507831"/>
          </a:xfrm>
          <a:prstGeom prst="rect">
            <a:avLst/>
          </a:prstGeom>
          <a:noFill/>
        </p:spPr>
        <p:txBody>
          <a:bodyPr wrap="none" rtlCol="0">
            <a:spAutoFit/>
          </a:bodyPr>
          <a:lstStyle/>
          <a:p>
            <a:r>
              <a:rPr lang="ja-JP" altLang="en-US" sz="2700"/>
              <a:t>全頁に追加して</a:t>
            </a:r>
          </a:p>
        </p:txBody>
      </p:sp>
    </p:spTree>
    <p:extLst>
      <p:ext uri="{BB962C8B-B14F-4D97-AF65-F5344CB8AC3E}">
        <p14:creationId xmlns:p14="http://schemas.microsoft.com/office/powerpoint/2010/main" val="227728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E4AAFB-1D9B-914C-B7BD-EF6A6342109B}"/>
              </a:ext>
            </a:extLst>
          </p:cNvPr>
          <p:cNvSpPr>
            <a:spLocks noGrp="1"/>
          </p:cNvSpPr>
          <p:nvPr>
            <p:ph type="ctrTitle"/>
          </p:nvPr>
        </p:nvSpPr>
        <p:spPr>
          <a:xfrm>
            <a:off x="930729" y="1539206"/>
            <a:ext cx="8017328" cy="3008029"/>
          </a:xfrm>
        </p:spPr>
        <p:txBody>
          <a:bodyPr anchor="ctr">
            <a:normAutofit/>
          </a:bodyPr>
          <a:lstStyle/>
          <a:p>
            <a:pPr algn="l"/>
            <a:r>
              <a:rPr lang="ja-JP" altLang="en-US" sz="2800"/>
              <a:t>１　減らすサービスの順番を決めておく</a:t>
            </a:r>
            <a:br>
              <a:rPr lang="en-US" altLang="ja-JP" sz="2800" dirty="0"/>
            </a:br>
            <a:r>
              <a:rPr lang="ja-JP" altLang="en-US" sz="2800"/>
              <a:t>２　最後まで行うサービスを決めておく</a:t>
            </a:r>
            <a:br>
              <a:rPr lang="en-US" altLang="ja-JP" sz="2800" dirty="0"/>
            </a:br>
            <a:r>
              <a:rPr lang="ja-JP" altLang="en-US" sz="2800"/>
              <a:t>３　２を続けるために何が必要か考えて</a:t>
            </a:r>
            <a:br>
              <a:rPr lang="en-US" altLang="ja-JP" sz="2800" dirty="0"/>
            </a:br>
            <a:r>
              <a:rPr lang="ja-JP" altLang="en-US" sz="2800"/>
              <a:t>　　事前に準備しておく</a:t>
            </a:r>
            <a:br>
              <a:rPr lang="en-US" altLang="ja-JP" sz="2800" dirty="0"/>
            </a:br>
            <a:r>
              <a:rPr lang="ja-JP" altLang="en-US" sz="2800"/>
              <a:t>４　災害で追加される業務を考える</a:t>
            </a:r>
            <a:br>
              <a:rPr lang="en-US" altLang="ja-JP" sz="2800" dirty="0"/>
            </a:br>
            <a:r>
              <a:rPr lang="ja-JP" altLang="en-US" sz="2800"/>
              <a:t>　　資料で勉強する（支援物資の受入・配布）</a:t>
            </a:r>
          </a:p>
        </p:txBody>
      </p:sp>
      <p:sp>
        <p:nvSpPr>
          <p:cNvPr id="4" name="スライド番号プレースホルダー 3">
            <a:extLst>
              <a:ext uri="{FF2B5EF4-FFF2-40B4-BE49-F238E27FC236}">
                <a16:creationId xmlns:a16="http://schemas.microsoft.com/office/drawing/2014/main" id="{7BB3D65A-81BC-5546-B7E3-B7E5A7D353FF}"/>
              </a:ext>
            </a:extLst>
          </p:cNvPr>
          <p:cNvSpPr>
            <a:spLocks noGrp="1"/>
          </p:cNvSpPr>
          <p:nvPr>
            <p:ph type="sldNum" sz="quarter" idx="12"/>
          </p:nvPr>
        </p:nvSpPr>
        <p:spPr/>
        <p:txBody>
          <a:bodyPr/>
          <a:lstStyle/>
          <a:p>
            <a:fld id="{3DC82251-0E89-0045-A243-E26D74769001}" type="slidenum">
              <a:rPr kumimoji="1" lang="ja-JP" altLang="en-US" smtClean="0"/>
              <a:t>51</a:t>
            </a:fld>
            <a:endParaRPr kumimoji="1" lang="ja-JP" altLang="en-US"/>
          </a:p>
        </p:txBody>
      </p:sp>
      <p:sp>
        <p:nvSpPr>
          <p:cNvPr id="3" name="テキスト ボックス 2">
            <a:extLst>
              <a:ext uri="{FF2B5EF4-FFF2-40B4-BE49-F238E27FC236}">
                <a16:creationId xmlns:a16="http://schemas.microsoft.com/office/drawing/2014/main" id="{9021C054-595E-C04C-870F-0FD4DD749AC0}"/>
              </a:ext>
            </a:extLst>
          </p:cNvPr>
          <p:cNvSpPr txBox="1"/>
          <p:nvPr/>
        </p:nvSpPr>
        <p:spPr>
          <a:xfrm>
            <a:off x="2311252" y="1480026"/>
            <a:ext cx="4390946" cy="461665"/>
          </a:xfrm>
          <a:prstGeom prst="rect">
            <a:avLst/>
          </a:prstGeom>
          <a:noFill/>
        </p:spPr>
        <p:txBody>
          <a:bodyPr wrap="none" rtlCol="0">
            <a:spAutoFit/>
          </a:bodyPr>
          <a:lstStyle/>
          <a:p>
            <a:r>
              <a:rPr lang="ja-JP" altLang="en-US" sz="2400"/>
              <a:t>重要度を点数つけする　</a:t>
            </a:r>
            <a:r>
              <a:rPr lang="en-US" altLang="ja-JP" sz="2400" dirty="0"/>
              <a:t>0~3</a:t>
            </a:r>
            <a:r>
              <a:rPr lang="ja-JP" altLang="en-US" sz="2400"/>
              <a:t>点</a:t>
            </a:r>
          </a:p>
        </p:txBody>
      </p:sp>
    </p:spTree>
    <p:extLst>
      <p:ext uri="{BB962C8B-B14F-4D97-AF65-F5344CB8AC3E}">
        <p14:creationId xmlns:p14="http://schemas.microsoft.com/office/powerpoint/2010/main" val="242279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20965-2AE7-AE4C-915B-589201D8D0B3}"/>
              </a:ext>
            </a:extLst>
          </p:cNvPr>
          <p:cNvSpPr>
            <a:spLocks noGrp="1"/>
          </p:cNvSpPr>
          <p:nvPr>
            <p:ph type="title"/>
          </p:nvPr>
        </p:nvSpPr>
        <p:spPr>
          <a:solidFill>
            <a:schemeClr val="accent6">
              <a:lumMod val="20000"/>
              <a:lumOff val="80000"/>
            </a:schemeClr>
          </a:solidFill>
        </p:spPr>
        <p:txBody>
          <a:bodyPr/>
          <a:lstStyle/>
          <a:p>
            <a:pPr algn="ctr"/>
            <a:r>
              <a:rPr kumimoji="1" lang="ja-JP" altLang="en-US"/>
              <a:t>関連業務も</a:t>
            </a:r>
            <a:r>
              <a:rPr kumimoji="1" lang="en-US" altLang="ja-JP" dirty="0"/>
              <a:t>BCP</a:t>
            </a:r>
            <a:r>
              <a:rPr kumimoji="1" lang="ja-JP" altLang="en-US"/>
              <a:t>が必要！</a:t>
            </a:r>
          </a:p>
        </p:txBody>
      </p:sp>
      <p:sp>
        <p:nvSpPr>
          <p:cNvPr id="3" name="コンテンツ プレースホルダー 2">
            <a:extLst>
              <a:ext uri="{FF2B5EF4-FFF2-40B4-BE49-F238E27FC236}">
                <a16:creationId xmlns:a16="http://schemas.microsoft.com/office/drawing/2014/main" id="{21A8D17C-8763-D74D-A23D-DB3103A93FCB}"/>
              </a:ext>
            </a:extLst>
          </p:cNvPr>
          <p:cNvSpPr>
            <a:spLocks noGrp="1"/>
          </p:cNvSpPr>
          <p:nvPr>
            <p:ph idx="1"/>
          </p:nvPr>
        </p:nvSpPr>
        <p:spPr>
          <a:xfrm>
            <a:off x="628650" y="2226468"/>
            <a:ext cx="3763736" cy="3398044"/>
          </a:xfrm>
          <a:ln>
            <a:solidFill>
              <a:schemeClr val="accent2">
                <a:lumMod val="75000"/>
              </a:schemeClr>
            </a:solidFill>
          </a:ln>
        </p:spPr>
        <p:txBody>
          <a:bodyPr>
            <a:normAutofit lnSpcReduction="10000"/>
          </a:bodyPr>
          <a:lstStyle/>
          <a:p>
            <a:r>
              <a:rPr kumimoji="1" lang="ja-JP" altLang="en-US"/>
              <a:t>福祉人材派遣</a:t>
            </a:r>
            <a:endParaRPr kumimoji="1" lang="en-US" altLang="ja-JP" dirty="0"/>
          </a:p>
          <a:p>
            <a:r>
              <a:rPr kumimoji="1" lang="ja-JP" altLang="en-US"/>
              <a:t>福祉介護タクシー</a:t>
            </a:r>
            <a:endParaRPr kumimoji="1" lang="en-US" altLang="ja-JP" dirty="0"/>
          </a:p>
          <a:p>
            <a:r>
              <a:rPr lang="ja-JP" altLang="en-US"/>
              <a:t>福祉車両リース</a:t>
            </a:r>
            <a:endParaRPr lang="en-US" altLang="ja-JP" dirty="0"/>
          </a:p>
          <a:p>
            <a:r>
              <a:rPr kumimoji="1" lang="ja-JP" altLang="en-US"/>
              <a:t>福祉用具レンタル・リース</a:t>
            </a:r>
            <a:endParaRPr kumimoji="1" lang="en-US" altLang="ja-JP" dirty="0"/>
          </a:p>
          <a:p>
            <a:r>
              <a:rPr lang="ja-JP" altLang="en-US"/>
              <a:t>住宅改修工事（バリアフリー）</a:t>
            </a:r>
            <a:endParaRPr lang="en-US" altLang="ja-JP" dirty="0"/>
          </a:p>
          <a:p>
            <a:r>
              <a:rPr kumimoji="1" lang="ja-JP" altLang="en-US"/>
              <a:t>介護給食センター</a:t>
            </a:r>
            <a:endParaRPr kumimoji="1" lang="en-US" altLang="ja-JP" dirty="0"/>
          </a:p>
          <a:p>
            <a:r>
              <a:rPr lang="ja-JP" altLang="en-US"/>
              <a:t>酸素濃縮機リース</a:t>
            </a:r>
            <a:endParaRPr lang="en-US" altLang="ja-JP" dirty="0"/>
          </a:p>
          <a:p>
            <a:r>
              <a:rPr lang="ja-JP" altLang="en-US"/>
              <a:t>酸素ボンベ供給</a:t>
            </a:r>
            <a:endParaRPr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A17B931-5C0B-B940-9241-776DC8F90C4C}"/>
              </a:ext>
            </a:extLst>
          </p:cNvPr>
          <p:cNvSpPr>
            <a:spLocks noGrp="1"/>
          </p:cNvSpPr>
          <p:nvPr>
            <p:ph type="sldNum" sz="quarter" idx="12"/>
          </p:nvPr>
        </p:nvSpPr>
        <p:spPr/>
        <p:txBody>
          <a:bodyPr/>
          <a:lstStyle/>
          <a:p>
            <a:fld id="{3DC82251-0E89-0045-A243-E26D74769001}" type="slidenum">
              <a:rPr kumimoji="1" lang="ja-JP" altLang="en-US" smtClean="0"/>
              <a:t>52</a:t>
            </a:fld>
            <a:endParaRPr kumimoji="1" lang="ja-JP" altLang="en-US"/>
          </a:p>
        </p:txBody>
      </p:sp>
      <p:sp>
        <p:nvSpPr>
          <p:cNvPr id="5" name="コンテンツ プレースホルダー 2">
            <a:extLst>
              <a:ext uri="{FF2B5EF4-FFF2-40B4-BE49-F238E27FC236}">
                <a16:creationId xmlns:a16="http://schemas.microsoft.com/office/drawing/2014/main" id="{BE2B8EA5-4930-DA45-A776-C596F303DD3F}"/>
              </a:ext>
            </a:extLst>
          </p:cNvPr>
          <p:cNvSpPr txBox="1">
            <a:spLocks/>
          </p:cNvSpPr>
          <p:nvPr/>
        </p:nvSpPr>
        <p:spPr>
          <a:xfrm>
            <a:off x="4751614" y="2226468"/>
            <a:ext cx="3763736" cy="3398044"/>
          </a:xfrm>
          <a:prstGeom prst="rect">
            <a:avLst/>
          </a:prstGeom>
          <a:ln>
            <a:solidFill>
              <a:schemeClr val="accent2">
                <a:lumMod val="75000"/>
              </a:schemeClr>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100"/>
              <a:t>介護相談</a:t>
            </a:r>
            <a:endParaRPr lang="en-US" altLang="ja-JP" sz="2100" dirty="0"/>
          </a:p>
          <a:p>
            <a:r>
              <a:rPr lang="ja-JP" altLang="en-US" sz="2100"/>
              <a:t>訪問入浴サービス</a:t>
            </a:r>
            <a:endParaRPr lang="en-US" altLang="ja-JP" sz="2100" dirty="0"/>
          </a:p>
          <a:p>
            <a:r>
              <a:rPr lang="ja-JP" altLang="en-US" sz="2100"/>
              <a:t>介護リネンサービス</a:t>
            </a:r>
            <a:endParaRPr lang="en-US" altLang="ja-JP" sz="2100" dirty="0"/>
          </a:p>
          <a:p>
            <a:r>
              <a:rPr lang="ja-JP" altLang="en-US" sz="2100"/>
              <a:t>除菌清掃業</a:t>
            </a:r>
            <a:endParaRPr lang="en-US" altLang="ja-JP" sz="2100" dirty="0"/>
          </a:p>
          <a:p>
            <a:r>
              <a:rPr lang="ja-JP" altLang="en-US" sz="2100"/>
              <a:t>損害保険代理店</a:t>
            </a:r>
            <a:endParaRPr lang="en-US" altLang="ja-JP" sz="2100" dirty="0"/>
          </a:p>
          <a:p>
            <a:r>
              <a:rPr lang="ja-JP" altLang="en-US" sz="2100"/>
              <a:t>セレモニーサービス</a:t>
            </a:r>
            <a:endParaRPr lang="en-US" altLang="ja-JP" sz="2100" dirty="0"/>
          </a:p>
          <a:p>
            <a:r>
              <a:rPr lang="ja-JP" altLang="en-US" sz="2100"/>
              <a:t>遺品整理</a:t>
            </a:r>
            <a:endParaRPr lang="en-US" altLang="ja-JP" sz="2100" dirty="0"/>
          </a:p>
          <a:p>
            <a:r>
              <a:rPr lang="ja-JP" altLang="en-US" sz="2100"/>
              <a:t>廃棄物処理</a:t>
            </a:r>
          </a:p>
        </p:txBody>
      </p:sp>
    </p:spTree>
    <p:extLst>
      <p:ext uri="{BB962C8B-B14F-4D97-AF65-F5344CB8AC3E}">
        <p14:creationId xmlns:p14="http://schemas.microsoft.com/office/powerpoint/2010/main" val="1952038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224397-B409-4949-82F4-AEF4ABEC4EE1}"/>
              </a:ext>
            </a:extLst>
          </p:cNvPr>
          <p:cNvSpPr>
            <a:spLocks noGrp="1"/>
          </p:cNvSpPr>
          <p:nvPr>
            <p:ph type="title"/>
          </p:nvPr>
        </p:nvSpPr>
        <p:spPr>
          <a:xfrm>
            <a:off x="143539" y="886433"/>
            <a:ext cx="8835656" cy="1459149"/>
          </a:xfrm>
          <a:solidFill>
            <a:srgbClr val="FFFF00"/>
          </a:solidFill>
          <a:ln>
            <a:solidFill>
              <a:schemeClr val="accent1"/>
            </a:solidFill>
          </a:ln>
        </p:spPr>
        <p:txBody>
          <a:bodyPr anchor="ctr">
            <a:noAutofit/>
          </a:bodyPr>
          <a:lstStyle/>
          <a:p>
            <a:pPr algn="ctr"/>
            <a:r>
              <a:rPr lang="ja-JP" altLang="en-US" sz="2400">
                <a:solidFill>
                  <a:srgbClr val="FF0000"/>
                </a:solidFill>
              </a:rPr>
              <a:t>設備故障で広範囲停電（県内２／３程度）</a:t>
            </a:r>
            <a:br>
              <a:rPr lang="en-US" altLang="ja-JP" sz="2400" dirty="0"/>
            </a:br>
            <a:r>
              <a:rPr lang="ja-JP" altLang="en-US" sz="2400"/>
              <a:t>修理に２４時間かかるらしい</a:t>
            </a:r>
            <a:br>
              <a:rPr lang="en-US" altLang="ja-JP" sz="2400" dirty="0"/>
            </a:br>
            <a:r>
              <a:rPr lang="ja-JP" altLang="en-US" sz="2400"/>
              <a:t>何が出来て何が出来なくなるか考えてみよう！</a:t>
            </a:r>
          </a:p>
        </p:txBody>
      </p:sp>
      <p:sp>
        <p:nvSpPr>
          <p:cNvPr id="3" name="テキスト ボックス 2">
            <a:extLst>
              <a:ext uri="{FF2B5EF4-FFF2-40B4-BE49-F238E27FC236}">
                <a16:creationId xmlns:a16="http://schemas.microsoft.com/office/drawing/2014/main" id="{79B2E142-34D4-8D41-9DB2-44D88B911336}"/>
              </a:ext>
            </a:extLst>
          </p:cNvPr>
          <p:cNvSpPr txBox="1"/>
          <p:nvPr/>
        </p:nvSpPr>
        <p:spPr>
          <a:xfrm>
            <a:off x="143540" y="2418582"/>
            <a:ext cx="3474028" cy="300082"/>
          </a:xfrm>
          <a:prstGeom prst="rect">
            <a:avLst/>
          </a:prstGeom>
          <a:noFill/>
        </p:spPr>
        <p:txBody>
          <a:bodyPr wrap="none" rtlCol="0">
            <a:spAutoFit/>
          </a:bodyPr>
          <a:lstStyle/>
          <a:p>
            <a:r>
              <a:rPr lang="ja-JP" altLang="en-US" sz="1350">
                <a:solidFill>
                  <a:srgbClr val="FF0000"/>
                </a:solidFill>
                <a:latin typeface="Hiragino Kaku Gothic Std W8" panose="020B0800000000000000" pitchFamily="34" charset="-128"/>
                <a:ea typeface="Hiragino Kaku Gothic Std W8" panose="020B0800000000000000" pitchFamily="34" charset="-128"/>
              </a:rPr>
              <a:t>ミュートをクリックして発言してください</a:t>
            </a:r>
          </a:p>
        </p:txBody>
      </p:sp>
      <p:sp>
        <p:nvSpPr>
          <p:cNvPr id="4" name="テキスト ボックス 3">
            <a:extLst>
              <a:ext uri="{FF2B5EF4-FFF2-40B4-BE49-F238E27FC236}">
                <a16:creationId xmlns:a16="http://schemas.microsoft.com/office/drawing/2014/main" id="{83C72479-FBB1-5B4B-874F-654557736BDF}"/>
              </a:ext>
            </a:extLst>
          </p:cNvPr>
          <p:cNvSpPr txBox="1"/>
          <p:nvPr/>
        </p:nvSpPr>
        <p:spPr>
          <a:xfrm>
            <a:off x="64814" y="2768581"/>
            <a:ext cx="2678387" cy="3093154"/>
          </a:xfrm>
          <a:prstGeom prst="rect">
            <a:avLst/>
          </a:prstGeom>
          <a:noFill/>
          <a:ln>
            <a:solidFill>
              <a:schemeClr val="accent4">
                <a:lumMod val="75000"/>
              </a:schemeClr>
            </a:solidFill>
          </a:ln>
        </p:spPr>
        <p:txBody>
          <a:bodyPr wrap="square" rtlCol="0">
            <a:spAutoFit/>
          </a:bodyPr>
          <a:lstStyle/>
          <a:p>
            <a:pPr marL="385763" indent="-385763">
              <a:buFont typeface="+mj-lt"/>
              <a:buAutoNum type="arabicPeriod"/>
            </a:pPr>
            <a:r>
              <a:rPr lang="ja-JP" altLang="en-US" sz="1500"/>
              <a:t>〇〇ができない</a:t>
            </a:r>
            <a:endParaRPr lang="en-US" altLang="ja-JP" sz="1500" dirty="0"/>
          </a:p>
          <a:p>
            <a:pPr marL="385763" indent="-385763">
              <a:buFont typeface="+mj-lt"/>
              <a:buAutoNum type="arabicPeriod"/>
            </a:pPr>
            <a:r>
              <a:rPr lang="ja-JP" altLang="en-US" sz="1500"/>
              <a:t> 冷蔵庫使えない</a:t>
            </a:r>
            <a:endParaRPr lang="en-US" altLang="ja-JP" sz="1500" dirty="0"/>
          </a:p>
          <a:p>
            <a:pPr marL="385763" indent="-385763">
              <a:buFont typeface="+mj-lt"/>
              <a:buAutoNum type="arabicPeriod"/>
            </a:pPr>
            <a:r>
              <a:rPr lang="ja-JP" altLang="en-US" sz="1500"/>
              <a:t>エレベーターできない</a:t>
            </a:r>
            <a:endParaRPr lang="en-US" altLang="ja-JP" sz="1500" dirty="0"/>
          </a:p>
          <a:p>
            <a:pPr marL="385763" indent="-385763">
              <a:buFont typeface="+mj-lt"/>
              <a:buAutoNum type="arabicPeriod"/>
            </a:pPr>
            <a:r>
              <a:rPr lang="ja-JP" altLang="en-US" sz="1500"/>
              <a:t>風呂の照明</a:t>
            </a:r>
            <a:endParaRPr lang="en-US" altLang="ja-JP" sz="1500" dirty="0"/>
          </a:p>
          <a:p>
            <a:pPr marL="385763" indent="-385763">
              <a:buFont typeface="+mj-lt"/>
              <a:buAutoNum type="arabicPeriod"/>
            </a:pPr>
            <a:r>
              <a:rPr lang="ja-JP" altLang="en-US" sz="1500"/>
              <a:t>エアコン・空気清浄機</a:t>
            </a:r>
            <a:endParaRPr lang="en-US" altLang="ja-JP" sz="1500" dirty="0"/>
          </a:p>
          <a:p>
            <a:pPr marL="385763" indent="-385763">
              <a:buFont typeface="+mj-lt"/>
              <a:buAutoNum type="arabicPeriod"/>
            </a:pPr>
            <a:r>
              <a:rPr lang="ja-JP" altLang="en-US" sz="1500"/>
              <a:t>水洗トイレ</a:t>
            </a:r>
            <a:endParaRPr lang="en-US" altLang="ja-JP" sz="1500" dirty="0"/>
          </a:p>
          <a:p>
            <a:pPr marL="385763" indent="-385763">
              <a:buFont typeface="+mj-lt"/>
              <a:buAutoNum type="arabicPeriod"/>
            </a:pPr>
            <a:r>
              <a:rPr lang="ja-JP" altLang="en-US" sz="1500"/>
              <a:t>ナースコール</a:t>
            </a:r>
            <a:endParaRPr lang="en-US" altLang="ja-JP" sz="1500" dirty="0"/>
          </a:p>
          <a:p>
            <a:pPr marL="385763" indent="-385763">
              <a:buFont typeface="+mj-lt"/>
              <a:buAutoNum type="arabicPeriod"/>
            </a:pPr>
            <a:r>
              <a:rPr lang="ja-JP" altLang="en-US" sz="1500"/>
              <a:t>充電ができない</a:t>
            </a:r>
            <a:endParaRPr lang="en-US" altLang="ja-JP" sz="1500" dirty="0"/>
          </a:p>
          <a:p>
            <a:pPr marL="385763" indent="-385763">
              <a:buFont typeface="+mj-lt"/>
              <a:buAutoNum type="arabicPeriod"/>
            </a:pPr>
            <a:r>
              <a:rPr lang="ja-JP" altLang="en-US" sz="1500"/>
              <a:t>洗濯・ドライが効かない</a:t>
            </a:r>
            <a:endParaRPr lang="en-US" altLang="ja-JP" sz="1500" dirty="0"/>
          </a:p>
          <a:p>
            <a:pPr marL="385763" indent="-385763">
              <a:buFont typeface="+mj-lt"/>
              <a:buAutoNum type="arabicPeriod"/>
            </a:pPr>
            <a:r>
              <a:rPr lang="ja-JP" altLang="en-US" sz="1500"/>
              <a:t>自動ドアの停止</a:t>
            </a:r>
            <a:endParaRPr lang="en-US" altLang="ja-JP" sz="1500" dirty="0"/>
          </a:p>
          <a:p>
            <a:pPr marL="385763" indent="-385763">
              <a:buFont typeface="+mj-lt"/>
              <a:buAutoNum type="arabicPeriod"/>
            </a:pPr>
            <a:r>
              <a:rPr lang="ja-JP" altLang="en-US" sz="1500"/>
              <a:t>自動ロックできない</a:t>
            </a:r>
            <a:endParaRPr lang="en-US" altLang="ja-JP" sz="1500" dirty="0"/>
          </a:p>
          <a:p>
            <a:pPr marL="385763" indent="-385763">
              <a:buFont typeface="+mj-lt"/>
              <a:buAutoNum type="arabicPeriod"/>
            </a:pPr>
            <a:r>
              <a:rPr lang="ja-JP" altLang="en-US" sz="1500"/>
              <a:t>調理一部出来ない</a:t>
            </a:r>
            <a:endParaRPr lang="en-US" altLang="ja-JP" sz="1500" dirty="0"/>
          </a:p>
          <a:p>
            <a:pPr marL="385763" indent="-385763">
              <a:buFont typeface="+mj-lt"/>
              <a:buAutoNum type="arabicPeriod"/>
            </a:pPr>
            <a:r>
              <a:rPr lang="ja-JP" altLang="en-US" sz="1500"/>
              <a:t>酸素濃縮機</a:t>
            </a:r>
          </a:p>
        </p:txBody>
      </p:sp>
      <p:sp>
        <p:nvSpPr>
          <p:cNvPr id="5" name="テキスト ボックス 4">
            <a:extLst>
              <a:ext uri="{FF2B5EF4-FFF2-40B4-BE49-F238E27FC236}">
                <a16:creationId xmlns:a16="http://schemas.microsoft.com/office/drawing/2014/main" id="{D148DA30-8608-F742-A562-EFDDC366A4CC}"/>
              </a:ext>
            </a:extLst>
          </p:cNvPr>
          <p:cNvSpPr txBox="1"/>
          <p:nvPr/>
        </p:nvSpPr>
        <p:spPr>
          <a:xfrm>
            <a:off x="4910218" y="2446870"/>
            <a:ext cx="4068977" cy="3554819"/>
          </a:xfrm>
          <a:prstGeom prst="rect">
            <a:avLst/>
          </a:prstGeom>
          <a:noFill/>
          <a:ln>
            <a:solidFill>
              <a:schemeClr val="accent5">
                <a:lumMod val="75000"/>
              </a:schemeClr>
            </a:solidFill>
          </a:ln>
        </p:spPr>
        <p:txBody>
          <a:bodyPr wrap="square" rtlCol="0">
            <a:spAutoFit/>
          </a:bodyPr>
          <a:lstStyle/>
          <a:p>
            <a:pPr marL="385763" indent="-385763">
              <a:buFont typeface="+mj-lt"/>
              <a:buAutoNum type="arabicPeriod"/>
            </a:pPr>
            <a:r>
              <a:rPr lang="ja-JP" altLang="en-US" sz="1500"/>
              <a:t>〇〇が出来る</a:t>
            </a:r>
            <a:endParaRPr lang="en-US" altLang="ja-JP" sz="1500" dirty="0"/>
          </a:p>
          <a:p>
            <a:pPr marL="385763" indent="-385763">
              <a:buFont typeface="+mj-lt"/>
              <a:buAutoNum type="arabicPeriod"/>
            </a:pPr>
            <a:r>
              <a:rPr lang="ja-JP" altLang="en-US" sz="1500"/>
              <a:t>移動の手伝い人力</a:t>
            </a:r>
            <a:endParaRPr lang="en-US" altLang="ja-JP" sz="1500" dirty="0"/>
          </a:p>
          <a:p>
            <a:pPr marL="385763" indent="-385763">
              <a:buFont typeface="+mj-lt"/>
              <a:buAutoNum type="arabicPeriod"/>
            </a:pPr>
            <a:r>
              <a:rPr lang="ja-JP" altLang="en-US" sz="1500"/>
              <a:t>寝返り介助</a:t>
            </a:r>
            <a:endParaRPr lang="en-US" altLang="ja-JP" sz="1500" dirty="0"/>
          </a:p>
          <a:p>
            <a:pPr marL="385763" indent="-385763">
              <a:buFont typeface="+mj-lt"/>
              <a:buAutoNum type="arabicPeriod"/>
            </a:pPr>
            <a:r>
              <a:rPr lang="ja-JP" altLang="en-US" sz="1500"/>
              <a:t>オムツの交換</a:t>
            </a:r>
            <a:endParaRPr lang="en-US" altLang="ja-JP" sz="1500" dirty="0"/>
          </a:p>
          <a:p>
            <a:pPr marL="385763" indent="-385763">
              <a:buFont typeface="+mj-lt"/>
              <a:buAutoNum type="arabicPeriod"/>
            </a:pPr>
            <a:r>
              <a:rPr lang="ja-JP" altLang="en-US" sz="1500"/>
              <a:t>飲料食事の提供</a:t>
            </a:r>
            <a:endParaRPr lang="en-US" altLang="ja-JP" sz="1500" dirty="0"/>
          </a:p>
          <a:p>
            <a:pPr marL="385763" indent="-385763">
              <a:buFont typeface="+mj-lt"/>
              <a:buAutoNum type="arabicPeriod"/>
            </a:pPr>
            <a:r>
              <a:rPr lang="ja-JP" altLang="en-US" sz="1500"/>
              <a:t>車でカセットコンロ買いに行く食料買い出し</a:t>
            </a:r>
            <a:endParaRPr lang="en-US" altLang="ja-JP" sz="1500" dirty="0"/>
          </a:p>
          <a:p>
            <a:pPr marL="385763" indent="-385763">
              <a:buFont typeface="+mj-lt"/>
              <a:buAutoNum type="arabicPeriod"/>
            </a:pPr>
            <a:r>
              <a:rPr lang="ja-JP" altLang="en-US" sz="1500"/>
              <a:t>家族への安否連絡</a:t>
            </a:r>
            <a:endParaRPr lang="en-US" altLang="ja-JP" sz="1500" dirty="0"/>
          </a:p>
          <a:p>
            <a:pPr marL="385763" indent="-385763">
              <a:buFont typeface="+mj-lt"/>
              <a:buAutoNum type="arabicPeriod"/>
            </a:pPr>
            <a:r>
              <a:rPr lang="ja-JP" altLang="en-US" sz="1500"/>
              <a:t>出社できないスタッフが出る</a:t>
            </a:r>
            <a:endParaRPr lang="en-US" altLang="ja-JP" sz="1500" dirty="0"/>
          </a:p>
          <a:p>
            <a:pPr marL="385763" indent="-385763">
              <a:buFont typeface="+mj-lt"/>
              <a:buAutoNum type="arabicPeriod"/>
            </a:pPr>
            <a:r>
              <a:rPr lang="ja-JP" altLang="en-US" sz="1500"/>
              <a:t>スタッフを車で送迎</a:t>
            </a:r>
            <a:endParaRPr lang="en-US" altLang="ja-JP" sz="1500" dirty="0"/>
          </a:p>
          <a:p>
            <a:pPr marL="385763" indent="-385763">
              <a:buFont typeface="+mj-lt"/>
              <a:buAutoNum type="arabicPeriod"/>
            </a:pPr>
            <a:r>
              <a:rPr lang="ja-JP" altLang="en-US" sz="1500"/>
              <a:t>酸素濃縮機を携帯ボンベ</a:t>
            </a:r>
            <a:endParaRPr lang="en-US" altLang="ja-JP" sz="1500" dirty="0"/>
          </a:p>
          <a:p>
            <a:pPr marL="385763" indent="-385763">
              <a:buFont typeface="+mj-lt"/>
              <a:buAutoNum type="arabicPeriod"/>
            </a:pPr>
            <a:r>
              <a:rPr lang="ja-JP" altLang="en-US" sz="1500"/>
              <a:t>発電機を買いに行く　延長コード</a:t>
            </a:r>
            <a:endParaRPr lang="en-US" altLang="ja-JP" sz="1500" dirty="0"/>
          </a:p>
          <a:p>
            <a:pPr marL="385763" indent="-385763">
              <a:buFont typeface="+mj-lt"/>
              <a:buAutoNum type="arabicPeriod"/>
            </a:pPr>
            <a:r>
              <a:rPr lang="ja-JP" altLang="en-US" sz="1500"/>
              <a:t>寒くても、服や布団がある</a:t>
            </a:r>
            <a:endParaRPr lang="en-US" altLang="ja-JP" sz="1500" dirty="0"/>
          </a:p>
          <a:p>
            <a:pPr marL="385763" indent="-385763">
              <a:buFont typeface="+mj-lt"/>
              <a:buAutoNum type="arabicPeriod"/>
            </a:pPr>
            <a:r>
              <a:rPr lang="ja-JP" altLang="en-US" sz="1500"/>
              <a:t>窓開けて換気</a:t>
            </a:r>
            <a:endParaRPr lang="en-US" altLang="ja-JP" sz="1500" dirty="0"/>
          </a:p>
          <a:p>
            <a:pPr marL="385763" indent="-385763">
              <a:buFont typeface="+mj-lt"/>
              <a:buAutoNum type="arabicPeriod"/>
            </a:pPr>
            <a:r>
              <a:rPr lang="ja-JP" altLang="en-US" sz="1500"/>
              <a:t>大災害の場合、要受援体制の情報構築</a:t>
            </a:r>
          </a:p>
        </p:txBody>
      </p:sp>
      <p:sp>
        <p:nvSpPr>
          <p:cNvPr id="6" name="テキスト ボックス 5">
            <a:extLst>
              <a:ext uri="{FF2B5EF4-FFF2-40B4-BE49-F238E27FC236}">
                <a16:creationId xmlns:a16="http://schemas.microsoft.com/office/drawing/2014/main" id="{CEF2897A-67D1-7B46-8AAD-A9094B9C4468}"/>
              </a:ext>
            </a:extLst>
          </p:cNvPr>
          <p:cNvSpPr txBox="1"/>
          <p:nvPr/>
        </p:nvSpPr>
        <p:spPr>
          <a:xfrm>
            <a:off x="2852818" y="2768581"/>
            <a:ext cx="1947783" cy="2862322"/>
          </a:xfrm>
          <a:prstGeom prst="rect">
            <a:avLst/>
          </a:prstGeom>
          <a:noFill/>
          <a:ln>
            <a:solidFill>
              <a:schemeClr val="accent4">
                <a:lumMod val="75000"/>
              </a:schemeClr>
            </a:solidFill>
          </a:ln>
        </p:spPr>
        <p:txBody>
          <a:bodyPr wrap="square" rtlCol="0">
            <a:spAutoFit/>
          </a:bodyPr>
          <a:lstStyle/>
          <a:p>
            <a:pPr marL="385763" indent="-385763">
              <a:buFont typeface="+mj-lt"/>
              <a:buAutoNum type="arabicPeriod"/>
            </a:pPr>
            <a:r>
              <a:rPr lang="ja-JP" altLang="en-US" sz="1500"/>
              <a:t>エアーマット</a:t>
            </a:r>
            <a:endParaRPr lang="en-US" altLang="ja-JP" sz="1500" dirty="0"/>
          </a:p>
          <a:p>
            <a:pPr marL="385763" indent="-385763">
              <a:buFont typeface="+mj-lt"/>
              <a:buAutoNum type="arabicPeriod"/>
            </a:pPr>
            <a:r>
              <a:rPr lang="ja-JP" altLang="en-US" sz="1500"/>
              <a:t>介護ベッド</a:t>
            </a:r>
            <a:endParaRPr lang="en-US" altLang="ja-JP" sz="1500" dirty="0"/>
          </a:p>
          <a:p>
            <a:pPr marL="385763" indent="-385763">
              <a:buFont typeface="+mj-lt"/>
              <a:buAutoNum type="arabicPeriod"/>
            </a:pPr>
            <a:r>
              <a:rPr lang="ja-JP" altLang="en-US" sz="1500"/>
              <a:t>テレビ・ラジオ</a:t>
            </a:r>
            <a:endParaRPr lang="en-US" altLang="ja-JP" sz="1500" dirty="0"/>
          </a:p>
          <a:p>
            <a:pPr marL="385763" indent="-385763">
              <a:buFont typeface="+mj-lt"/>
              <a:buAutoNum type="arabicPeriod"/>
            </a:pPr>
            <a:r>
              <a:rPr lang="en-US" altLang="ja-JP" sz="1500" dirty="0"/>
              <a:t>NTT</a:t>
            </a:r>
            <a:r>
              <a:rPr lang="ja-JP" altLang="en-US" sz="1500"/>
              <a:t>電話</a:t>
            </a:r>
            <a:endParaRPr lang="en-US" altLang="ja-JP" sz="1500" dirty="0"/>
          </a:p>
          <a:p>
            <a:pPr marL="385763" indent="-385763">
              <a:buFont typeface="+mj-lt"/>
              <a:buAutoNum type="arabicPeriod"/>
            </a:pPr>
            <a:r>
              <a:rPr lang="ja-JP" altLang="en-US" sz="1500"/>
              <a:t>フロアの移動ができない</a:t>
            </a:r>
            <a:endParaRPr lang="en-US" altLang="ja-JP" sz="1500" dirty="0"/>
          </a:p>
          <a:p>
            <a:pPr marL="385763" indent="-385763">
              <a:buFont typeface="+mj-lt"/>
              <a:buAutoNum type="arabicPeriod"/>
            </a:pPr>
            <a:r>
              <a:rPr lang="ja-JP" altLang="en-US" sz="1500"/>
              <a:t>居室に戻れない</a:t>
            </a:r>
            <a:endParaRPr lang="en-US" altLang="ja-JP" sz="1500" dirty="0"/>
          </a:p>
          <a:p>
            <a:pPr marL="385763" indent="-385763">
              <a:buFont typeface="+mj-lt"/>
              <a:buAutoNum type="arabicPeriod"/>
            </a:pPr>
            <a:r>
              <a:rPr lang="ja-JP" altLang="en-US" sz="1500"/>
              <a:t>お湯ができない</a:t>
            </a:r>
            <a:endParaRPr lang="en-US" altLang="ja-JP" sz="1500" dirty="0"/>
          </a:p>
          <a:p>
            <a:pPr marL="385763" indent="-385763">
              <a:buFont typeface="+mj-lt"/>
              <a:buAutoNum type="arabicPeriod"/>
            </a:pPr>
            <a:r>
              <a:rPr lang="ja-JP" altLang="en-US" sz="1500"/>
              <a:t>館内監視カメラ停止</a:t>
            </a:r>
            <a:endParaRPr lang="en-US" altLang="ja-JP" sz="1500" dirty="0"/>
          </a:p>
          <a:p>
            <a:pPr marL="385763" indent="-385763">
              <a:buFont typeface="+mj-lt"/>
              <a:buAutoNum type="arabicPeriod"/>
            </a:pPr>
            <a:r>
              <a:rPr lang="ja-JP" altLang="en-US" sz="1500"/>
              <a:t>水が出ない</a:t>
            </a:r>
            <a:endParaRPr lang="en-US" altLang="ja-JP" sz="1500" dirty="0"/>
          </a:p>
          <a:p>
            <a:pPr marL="385763" indent="-385763">
              <a:buFont typeface="+mj-lt"/>
              <a:buAutoNum type="arabicPeriod"/>
            </a:pPr>
            <a:endParaRPr lang="en-US" altLang="ja-JP" sz="1500" dirty="0"/>
          </a:p>
        </p:txBody>
      </p:sp>
      <p:sp>
        <p:nvSpPr>
          <p:cNvPr id="7" name="スライド番号プレースホルダー 6">
            <a:extLst>
              <a:ext uri="{FF2B5EF4-FFF2-40B4-BE49-F238E27FC236}">
                <a16:creationId xmlns:a16="http://schemas.microsoft.com/office/drawing/2014/main" id="{14513BC2-72CD-194A-80A2-5586F91A2DA3}"/>
              </a:ext>
            </a:extLst>
          </p:cNvPr>
          <p:cNvSpPr>
            <a:spLocks noGrp="1"/>
          </p:cNvSpPr>
          <p:nvPr>
            <p:ph type="sldNum" sz="quarter" idx="12"/>
          </p:nvPr>
        </p:nvSpPr>
        <p:spPr/>
        <p:txBody>
          <a:bodyPr/>
          <a:lstStyle/>
          <a:p>
            <a:fld id="{3DC82251-0E89-0045-A243-E26D74769001}" type="slidenum">
              <a:rPr kumimoji="1" lang="ja-JP" altLang="en-US" smtClean="0"/>
              <a:t>53</a:t>
            </a:fld>
            <a:endParaRPr kumimoji="1" lang="ja-JP" altLang="en-US"/>
          </a:p>
        </p:txBody>
      </p:sp>
    </p:spTree>
    <p:extLst>
      <p:ext uri="{BB962C8B-B14F-4D97-AF65-F5344CB8AC3E}">
        <p14:creationId xmlns:p14="http://schemas.microsoft.com/office/powerpoint/2010/main" val="146842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1000" tmFilter="0, 0; .2, .5; .8, .5; 1, 0"/>
                                        <p:tgtEl>
                                          <p:spTgt spid="3"/>
                                        </p:tgtEl>
                                      </p:cBhvr>
                                    </p:animEffect>
                                    <p:animScale>
                                      <p:cBhvr>
                                        <p:cTn id="7" dur="50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DF5668-5A15-FA42-8678-DCDDDCC3557F}"/>
              </a:ext>
            </a:extLst>
          </p:cNvPr>
          <p:cNvSpPr>
            <a:spLocks noGrp="1"/>
          </p:cNvSpPr>
          <p:nvPr>
            <p:ph type="title"/>
          </p:nvPr>
        </p:nvSpPr>
        <p:spPr>
          <a:xfrm>
            <a:off x="327460" y="1395040"/>
            <a:ext cx="8187890" cy="466281"/>
          </a:xfrm>
          <a:noFill/>
          <a:ln>
            <a:solidFill>
              <a:schemeClr val="accent4">
                <a:lumMod val="75000"/>
              </a:schemeClr>
            </a:solidFill>
          </a:ln>
        </p:spPr>
        <p:txBody>
          <a:bodyPr wrap="square" rtlCol="0">
            <a:spAutoFit/>
          </a:bodyPr>
          <a:lstStyle/>
          <a:p>
            <a:r>
              <a:rPr lang="ja-JP" altLang="en-US" sz="2700">
                <a:latin typeface="+mn-lt"/>
                <a:ea typeface="+mn-ea"/>
                <a:cs typeface="+mn-cs"/>
              </a:rPr>
              <a:t>通常サービスを提供するために必要な要素</a:t>
            </a:r>
          </a:p>
        </p:txBody>
      </p:sp>
      <p:sp>
        <p:nvSpPr>
          <p:cNvPr id="3" name="テキスト ボックス 2">
            <a:extLst>
              <a:ext uri="{FF2B5EF4-FFF2-40B4-BE49-F238E27FC236}">
                <a16:creationId xmlns:a16="http://schemas.microsoft.com/office/drawing/2014/main" id="{D3E1D7F4-15A0-3A4F-A387-2943D23AC071}"/>
              </a:ext>
            </a:extLst>
          </p:cNvPr>
          <p:cNvSpPr txBox="1"/>
          <p:nvPr/>
        </p:nvSpPr>
        <p:spPr>
          <a:xfrm>
            <a:off x="327460" y="2226013"/>
            <a:ext cx="4015940" cy="2585323"/>
          </a:xfrm>
          <a:prstGeom prst="rect">
            <a:avLst/>
          </a:prstGeom>
          <a:noFill/>
          <a:ln>
            <a:solidFill>
              <a:schemeClr val="accent4">
                <a:lumMod val="75000"/>
              </a:schemeClr>
            </a:solidFill>
          </a:ln>
        </p:spPr>
        <p:txBody>
          <a:bodyPr wrap="square" rtlCol="0">
            <a:spAutoFit/>
          </a:bodyPr>
          <a:lstStyle/>
          <a:p>
            <a:pPr marL="385763" indent="-385763">
              <a:buFont typeface="+mj-lt"/>
              <a:buAutoNum type="arabicPeriod"/>
            </a:pPr>
            <a:r>
              <a:rPr lang="ja-JP" altLang="en-US"/>
              <a:t>料理を提供するのに必要な要素？</a:t>
            </a:r>
            <a:endParaRPr lang="en-US" altLang="ja-JP" dirty="0"/>
          </a:p>
          <a:p>
            <a:pPr marL="385763" indent="-385763">
              <a:buFont typeface="+mj-lt"/>
              <a:buAutoNum type="arabicPeriod"/>
            </a:pPr>
            <a:r>
              <a:rPr lang="ja-JP" altLang="en-US"/>
              <a:t>炊飯器</a:t>
            </a:r>
            <a:endParaRPr lang="en-US" altLang="ja-JP" dirty="0"/>
          </a:p>
          <a:p>
            <a:pPr marL="385763" indent="-385763">
              <a:buFont typeface="+mj-lt"/>
              <a:buAutoNum type="arabicPeriod"/>
            </a:pPr>
            <a:r>
              <a:rPr lang="ja-JP" altLang="en-US"/>
              <a:t>オーブンレンジ</a:t>
            </a:r>
            <a:endParaRPr lang="en-US" altLang="ja-JP" dirty="0"/>
          </a:p>
          <a:p>
            <a:pPr marL="385763" indent="-385763">
              <a:buFont typeface="+mj-lt"/>
              <a:buAutoNum type="arabicPeriod"/>
            </a:pPr>
            <a:r>
              <a:rPr lang="ja-JP" altLang="en-US"/>
              <a:t>換気扇ダクト</a:t>
            </a:r>
            <a:endParaRPr lang="en-US" altLang="ja-JP" dirty="0"/>
          </a:p>
          <a:p>
            <a:pPr marL="385763" indent="-385763">
              <a:buFont typeface="+mj-lt"/>
              <a:buAutoNum type="arabicPeriod"/>
            </a:pPr>
            <a:r>
              <a:rPr lang="ja-JP" altLang="en-US"/>
              <a:t>水道</a:t>
            </a:r>
            <a:endParaRPr lang="en-US" altLang="ja-JP" dirty="0"/>
          </a:p>
          <a:p>
            <a:pPr marL="385763" indent="-385763">
              <a:buFont typeface="+mj-lt"/>
              <a:buAutoNum type="arabicPeriod"/>
            </a:pPr>
            <a:r>
              <a:rPr lang="ja-JP" altLang="en-US"/>
              <a:t>浄水システム</a:t>
            </a:r>
            <a:endParaRPr lang="en-US" altLang="ja-JP" dirty="0"/>
          </a:p>
          <a:p>
            <a:pPr marL="385763" indent="-385763">
              <a:buFont typeface="+mj-lt"/>
              <a:buAutoNum type="arabicPeriod"/>
            </a:pPr>
            <a:r>
              <a:rPr lang="ja-JP" altLang="en-US"/>
              <a:t>ミキサー</a:t>
            </a:r>
            <a:endParaRPr lang="en-US" altLang="ja-JP" dirty="0"/>
          </a:p>
          <a:p>
            <a:pPr marL="385763" indent="-385763">
              <a:buFont typeface="+mj-lt"/>
              <a:buAutoNum type="arabicPeriod"/>
            </a:pPr>
            <a:r>
              <a:rPr lang="ja-JP" altLang="en-US"/>
              <a:t>ガスコンロ</a:t>
            </a:r>
            <a:endParaRPr lang="en-US" altLang="ja-JP" dirty="0"/>
          </a:p>
          <a:p>
            <a:pPr marL="385763" indent="-385763">
              <a:buFont typeface="+mj-lt"/>
              <a:buAutoNum type="arabicPeriod"/>
            </a:pPr>
            <a:endParaRPr lang="ja-JP" altLang="en-US"/>
          </a:p>
        </p:txBody>
      </p:sp>
      <p:sp>
        <p:nvSpPr>
          <p:cNvPr id="4" name="テキスト ボックス 3">
            <a:extLst>
              <a:ext uri="{FF2B5EF4-FFF2-40B4-BE49-F238E27FC236}">
                <a16:creationId xmlns:a16="http://schemas.microsoft.com/office/drawing/2014/main" id="{7FBD6712-B829-4346-8381-75613A238041}"/>
              </a:ext>
            </a:extLst>
          </p:cNvPr>
          <p:cNvSpPr txBox="1"/>
          <p:nvPr/>
        </p:nvSpPr>
        <p:spPr>
          <a:xfrm>
            <a:off x="4490357" y="2226014"/>
            <a:ext cx="4471538" cy="4247317"/>
          </a:xfrm>
          <a:prstGeom prst="rect">
            <a:avLst/>
          </a:prstGeom>
          <a:noFill/>
          <a:ln>
            <a:solidFill>
              <a:schemeClr val="accent4">
                <a:lumMod val="75000"/>
              </a:schemeClr>
            </a:solidFill>
          </a:ln>
        </p:spPr>
        <p:txBody>
          <a:bodyPr wrap="square" rtlCol="0">
            <a:spAutoFit/>
          </a:bodyPr>
          <a:lstStyle>
            <a:defPPr>
              <a:defRPr lang="ja-JP"/>
            </a:defPPr>
            <a:lvl1pPr marL="514350" indent="-514350">
              <a:buFont typeface="+mj-lt"/>
              <a:buAutoNum type="arabicPeriod"/>
              <a:defRPr sz="2400"/>
            </a:lvl1pPr>
          </a:lstStyle>
          <a:p>
            <a:r>
              <a:rPr lang="ja-JP" altLang="en-US" sz="1800"/>
              <a:t>食器・箸・スープンフォーク</a:t>
            </a:r>
            <a:endParaRPr lang="en-US" altLang="ja-JP" sz="1800" dirty="0"/>
          </a:p>
          <a:p>
            <a:r>
              <a:rPr lang="ja-JP" altLang="en-US" sz="1800"/>
              <a:t>配膳御膳</a:t>
            </a:r>
            <a:endParaRPr lang="en-US" altLang="ja-JP" sz="1800" dirty="0"/>
          </a:p>
          <a:p>
            <a:r>
              <a:rPr lang="ja-JP" altLang="en-US" sz="1800"/>
              <a:t>鍋・フライパン・お玉　フライ返し・ザル</a:t>
            </a:r>
            <a:endParaRPr lang="en-US" altLang="ja-JP" sz="1800" dirty="0"/>
          </a:p>
          <a:p>
            <a:r>
              <a:rPr lang="ja-JP" altLang="en-US" sz="1800"/>
              <a:t>とろみ剤</a:t>
            </a:r>
            <a:endParaRPr lang="en-US" altLang="ja-JP" sz="1800" dirty="0"/>
          </a:p>
          <a:p>
            <a:r>
              <a:rPr lang="ja-JP" altLang="en-US" sz="1800"/>
              <a:t>食材・米・調味料</a:t>
            </a:r>
            <a:endParaRPr lang="en-US" altLang="ja-JP" sz="1800" dirty="0"/>
          </a:p>
          <a:p>
            <a:r>
              <a:rPr lang="ja-JP" altLang="en-US" sz="1800"/>
              <a:t>まな板　包丁</a:t>
            </a:r>
            <a:endParaRPr lang="en-US" altLang="ja-JP" sz="1800" dirty="0"/>
          </a:p>
          <a:p>
            <a:r>
              <a:rPr lang="ja-JP" altLang="en-US" sz="1800"/>
              <a:t>冷蔵庫</a:t>
            </a:r>
            <a:endParaRPr lang="en-US" altLang="ja-JP" sz="1800" dirty="0"/>
          </a:p>
          <a:p>
            <a:r>
              <a:rPr lang="ja-JP" altLang="en-US" sz="1800"/>
              <a:t>資格保持調理人</a:t>
            </a:r>
            <a:endParaRPr lang="en-US" altLang="ja-JP" sz="1800" dirty="0"/>
          </a:p>
          <a:p>
            <a:r>
              <a:rPr lang="ja-JP" altLang="en-US" sz="1800"/>
              <a:t>衛生管理士・栄養士</a:t>
            </a:r>
            <a:endParaRPr lang="en-US" altLang="ja-JP" sz="1800" dirty="0"/>
          </a:p>
          <a:p>
            <a:r>
              <a:rPr lang="ja-JP" altLang="en-US" sz="1800"/>
              <a:t>流し・シンク</a:t>
            </a:r>
            <a:endParaRPr lang="en-US" altLang="ja-JP" sz="1800" dirty="0"/>
          </a:p>
          <a:p>
            <a:r>
              <a:rPr lang="ja-JP" altLang="en-US" sz="1800"/>
              <a:t>スポンジ・キッチン用石鹸</a:t>
            </a:r>
            <a:endParaRPr lang="en-US" altLang="ja-JP" sz="1800" dirty="0"/>
          </a:p>
          <a:p>
            <a:r>
              <a:rPr lang="ja-JP" altLang="en-US" sz="1800"/>
              <a:t>消毒液</a:t>
            </a:r>
            <a:endParaRPr lang="en-US" altLang="ja-JP" sz="1800" dirty="0"/>
          </a:p>
          <a:p>
            <a:r>
              <a:rPr lang="ja-JP" altLang="en-US" sz="1800"/>
              <a:t>サランラップ・ジップロック・タッパー</a:t>
            </a:r>
          </a:p>
        </p:txBody>
      </p:sp>
      <p:sp>
        <p:nvSpPr>
          <p:cNvPr id="5" name="スライド番号プレースホルダー 4">
            <a:extLst>
              <a:ext uri="{FF2B5EF4-FFF2-40B4-BE49-F238E27FC236}">
                <a16:creationId xmlns:a16="http://schemas.microsoft.com/office/drawing/2014/main" id="{1798083B-4599-2A44-8277-2B247AB94AD5}"/>
              </a:ext>
            </a:extLst>
          </p:cNvPr>
          <p:cNvSpPr>
            <a:spLocks noGrp="1"/>
          </p:cNvSpPr>
          <p:nvPr>
            <p:ph type="sldNum" sz="quarter" idx="12"/>
          </p:nvPr>
        </p:nvSpPr>
        <p:spPr/>
        <p:txBody>
          <a:bodyPr/>
          <a:lstStyle/>
          <a:p>
            <a:fld id="{3DC82251-0E89-0045-A243-E26D74769001}" type="slidenum">
              <a:rPr kumimoji="1" lang="ja-JP" altLang="en-US" smtClean="0"/>
              <a:t>54</a:t>
            </a:fld>
            <a:endParaRPr kumimoji="1" lang="ja-JP" altLang="en-US"/>
          </a:p>
        </p:txBody>
      </p:sp>
      <p:sp>
        <p:nvSpPr>
          <p:cNvPr id="6" name="テキスト ボックス 5">
            <a:extLst>
              <a:ext uri="{FF2B5EF4-FFF2-40B4-BE49-F238E27FC236}">
                <a16:creationId xmlns:a16="http://schemas.microsoft.com/office/drawing/2014/main" id="{A6AE684A-BCA4-554C-8A81-04F2E4FC9F1C}"/>
              </a:ext>
            </a:extLst>
          </p:cNvPr>
          <p:cNvSpPr txBox="1"/>
          <p:nvPr/>
        </p:nvSpPr>
        <p:spPr>
          <a:xfrm>
            <a:off x="327460" y="5369019"/>
            <a:ext cx="3954929" cy="415498"/>
          </a:xfrm>
          <a:prstGeom prst="rect">
            <a:avLst/>
          </a:prstGeom>
          <a:noFill/>
          <a:ln>
            <a:solidFill>
              <a:srgbClr val="FF0000"/>
            </a:solidFill>
          </a:ln>
        </p:spPr>
        <p:txBody>
          <a:bodyPr wrap="none" rtlCol="0">
            <a:spAutoFit/>
          </a:bodyPr>
          <a:lstStyle/>
          <a:p>
            <a:r>
              <a:rPr lang="ja-JP" altLang="en-US" sz="2100">
                <a:solidFill>
                  <a:srgbClr val="FF0000"/>
                </a:solidFill>
                <a:latin typeface="Hiragino Kaku Gothic Std W8" panose="020B0800000000000000" pitchFamily="34" charset="-128"/>
                <a:ea typeface="Hiragino Kaku Gothic Std W8" panose="020B0800000000000000" pitchFamily="34" charset="-128"/>
              </a:rPr>
              <a:t>諦めることと代替対応を考える</a:t>
            </a:r>
          </a:p>
        </p:txBody>
      </p:sp>
    </p:spTree>
    <p:extLst>
      <p:ext uri="{BB962C8B-B14F-4D97-AF65-F5344CB8AC3E}">
        <p14:creationId xmlns:p14="http://schemas.microsoft.com/office/powerpoint/2010/main" val="2439971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B5ECC4-ED8F-F24F-BBDD-A5FC66C2E20D}"/>
              </a:ext>
            </a:extLst>
          </p:cNvPr>
          <p:cNvSpPr>
            <a:spLocks noGrp="1"/>
          </p:cNvSpPr>
          <p:nvPr>
            <p:ph type="title"/>
          </p:nvPr>
        </p:nvSpPr>
        <p:spPr>
          <a:xfrm>
            <a:off x="856060" y="1314450"/>
            <a:ext cx="7429499" cy="742950"/>
          </a:xfrm>
          <a:solidFill>
            <a:srgbClr val="FFFF00"/>
          </a:solidFill>
        </p:spPr>
        <p:txBody>
          <a:bodyPr/>
          <a:lstStyle/>
          <a:p>
            <a:pPr algn="ctr"/>
            <a:r>
              <a:rPr kumimoji="1" lang="ja-JP" altLang="en-US">
                <a:solidFill>
                  <a:srgbClr val="FF0000"/>
                </a:solidFill>
              </a:rPr>
              <a:t>ハザード調査</a:t>
            </a:r>
          </a:p>
        </p:txBody>
      </p:sp>
      <p:sp>
        <p:nvSpPr>
          <p:cNvPr id="3" name="テキスト ボックス 2">
            <a:extLst>
              <a:ext uri="{FF2B5EF4-FFF2-40B4-BE49-F238E27FC236}">
                <a16:creationId xmlns:a16="http://schemas.microsoft.com/office/drawing/2014/main" id="{6874AA75-23ED-E14D-86F8-3CACF601C52D}"/>
              </a:ext>
            </a:extLst>
          </p:cNvPr>
          <p:cNvSpPr txBox="1"/>
          <p:nvPr/>
        </p:nvSpPr>
        <p:spPr>
          <a:xfrm>
            <a:off x="2280285" y="2331720"/>
            <a:ext cx="5639072" cy="3416320"/>
          </a:xfrm>
          <a:prstGeom prst="rect">
            <a:avLst/>
          </a:prstGeom>
          <a:noFill/>
          <a:ln>
            <a:solidFill>
              <a:schemeClr val="accent6">
                <a:lumMod val="20000"/>
                <a:lumOff val="80000"/>
              </a:schemeClr>
            </a:solidFill>
          </a:ln>
        </p:spPr>
        <p:txBody>
          <a:bodyPr wrap="square" rtlCol="0">
            <a:spAutoFit/>
          </a:bodyPr>
          <a:lstStyle/>
          <a:p>
            <a:pPr marL="385763" indent="-385763">
              <a:buFont typeface="+mj-lt"/>
              <a:buAutoNum type="arabicPeriod"/>
            </a:pPr>
            <a:r>
              <a:rPr lang="ja-JP" altLang="en-US" sz="2400"/>
              <a:t>自宅の標高　</a:t>
            </a:r>
            <a:r>
              <a:rPr lang="en-US" altLang="ja-JP" sz="2400" dirty="0"/>
              <a:t> 00m</a:t>
            </a:r>
          </a:p>
          <a:p>
            <a:pPr marL="385763" indent="-385763">
              <a:buFont typeface="+mj-lt"/>
              <a:buAutoNum type="arabicPeriod"/>
            </a:pPr>
            <a:r>
              <a:rPr lang="ja-JP" altLang="en-US" sz="2400"/>
              <a:t>職場拠点の標高　</a:t>
            </a:r>
            <a:r>
              <a:rPr lang="en-US" altLang="ja-JP" sz="2400" dirty="0"/>
              <a:t>00m</a:t>
            </a:r>
          </a:p>
          <a:p>
            <a:pPr marL="385763" indent="-385763">
              <a:buFont typeface="+mj-lt"/>
              <a:buAutoNum type="arabicPeriod"/>
            </a:pPr>
            <a:r>
              <a:rPr lang="ja-JP" altLang="en-US" sz="2400"/>
              <a:t>地震震度〇〇弱・強　カルテ　</a:t>
            </a:r>
            <a:endParaRPr lang="en-US" altLang="ja-JP" sz="2400" dirty="0"/>
          </a:p>
          <a:p>
            <a:pPr marL="385763" indent="-385763">
              <a:buFont typeface="+mj-lt"/>
              <a:buAutoNum type="arabicPeriod"/>
            </a:pPr>
            <a:r>
              <a:rPr lang="ja-JP" altLang="en-US" sz="2400"/>
              <a:t>洪水</a:t>
            </a:r>
            <a:r>
              <a:rPr lang="en-US" altLang="ja-JP" sz="2400" dirty="0"/>
              <a:t> 00m~00m</a:t>
            </a:r>
          </a:p>
          <a:p>
            <a:pPr marL="385763" indent="-385763">
              <a:buFont typeface="+mj-lt"/>
              <a:buAutoNum type="arabicPeriod"/>
            </a:pPr>
            <a:r>
              <a:rPr lang="ja-JP" altLang="en-US" sz="2400"/>
              <a:t>内水氾濫　</a:t>
            </a:r>
            <a:r>
              <a:rPr lang="en-US" altLang="ja-JP" sz="2400" dirty="0"/>
              <a:t>00m~00m</a:t>
            </a:r>
          </a:p>
          <a:p>
            <a:pPr marL="385763" indent="-385763">
              <a:buFont typeface="+mj-lt"/>
              <a:buAutoNum type="arabicPeriod"/>
            </a:pPr>
            <a:r>
              <a:rPr lang="ja-JP" altLang="en-US" sz="2400"/>
              <a:t>高潮　</a:t>
            </a:r>
            <a:r>
              <a:rPr lang="en-US" altLang="ja-JP" sz="2400" dirty="0"/>
              <a:t>00m~00m</a:t>
            </a:r>
          </a:p>
          <a:p>
            <a:pPr marL="385763" indent="-385763">
              <a:buFont typeface="+mj-lt"/>
              <a:buAutoNum type="arabicPeriod"/>
            </a:pPr>
            <a:r>
              <a:rPr lang="ja-JP" altLang="en-US" sz="2400"/>
              <a:t>津波　</a:t>
            </a:r>
            <a:r>
              <a:rPr lang="en-US" altLang="ja-JP" sz="2400" dirty="0"/>
              <a:t>00m~00m</a:t>
            </a:r>
          </a:p>
          <a:p>
            <a:pPr marL="385763" indent="-385763">
              <a:buFont typeface="+mj-lt"/>
              <a:buAutoNum type="arabicPeriod"/>
            </a:pPr>
            <a:r>
              <a:rPr lang="ja-JP" altLang="en-US" sz="2400"/>
              <a:t>土砂災害の危険　マップ貼付け</a:t>
            </a:r>
            <a:endParaRPr lang="en-US" altLang="ja-JP" sz="2400" dirty="0"/>
          </a:p>
          <a:p>
            <a:pPr marL="385763" indent="-385763">
              <a:buFont typeface="+mj-lt"/>
              <a:buAutoNum type="arabicPeriod"/>
            </a:pPr>
            <a:r>
              <a:rPr lang="ja-JP" altLang="en-US" sz="2400"/>
              <a:t>ため池の危険</a:t>
            </a:r>
            <a:endParaRPr lang="en-US" altLang="ja-JP" sz="2400" dirty="0"/>
          </a:p>
        </p:txBody>
      </p:sp>
    </p:spTree>
    <p:extLst>
      <p:ext uri="{BB962C8B-B14F-4D97-AF65-F5344CB8AC3E}">
        <p14:creationId xmlns:p14="http://schemas.microsoft.com/office/powerpoint/2010/main" val="830571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3228-6CDD-9C4E-A37F-E0D4CC65D5B7}"/>
              </a:ext>
            </a:extLst>
          </p:cNvPr>
          <p:cNvSpPr>
            <a:spLocks noGrp="1"/>
          </p:cNvSpPr>
          <p:nvPr>
            <p:ph type="title"/>
          </p:nvPr>
        </p:nvSpPr>
        <p:spPr>
          <a:xfrm>
            <a:off x="685800" y="59863"/>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災害リスク対策</a:t>
            </a:r>
            <a:endParaRPr kumimoji="1" lang="ja-JP" altLang="en-US" sz="3600" b="1">
              <a:latin typeface="MS UI Gothic" panose="020B0600070205080204" pitchFamily="34" charset="-128"/>
              <a:ea typeface="MS UI Gothic" panose="020B0600070205080204" pitchFamily="34" charset="-128"/>
            </a:endParaRPr>
          </a:p>
        </p:txBody>
      </p:sp>
      <p:sp>
        <p:nvSpPr>
          <p:cNvPr id="3" name="コンテンツ プレースホルダー 2">
            <a:extLst>
              <a:ext uri="{FF2B5EF4-FFF2-40B4-BE49-F238E27FC236}">
                <a16:creationId xmlns:a16="http://schemas.microsoft.com/office/drawing/2014/main" id="{8BC146FE-8399-DA42-9D47-A2EFAE4BF4B1}"/>
              </a:ext>
            </a:extLst>
          </p:cNvPr>
          <p:cNvSpPr>
            <a:spLocks noGrp="1"/>
          </p:cNvSpPr>
          <p:nvPr>
            <p:ph idx="1"/>
          </p:nvPr>
        </p:nvSpPr>
        <p:spPr>
          <a:xfrm>
            <a:off x="628650" y="1777629"/>
            <a:ext cx="7886700" cy="2145148"/>
          </a:xfrm>
          <a:ln>
            <a:solidFill>
              <a:schemeClr val="accent1"/>
            </a:solidFill>
          </a:ln>
        </p:spPr>
        <p:txBody>
          <a:bodyPr anchor="ctr">
            <a:normAutofit/>
          </a:bodyPr>
          <a:lstStyle/>
          <a:p>
            <a:pPr marL="0" indent="0" algn="ctr">
              <a:buNone/>
            </a:pPr>
            <a:r>
              <a:rPr kumimoji="1" lang="en-US" altLang="ja-JP" sz="2400" dirty="0">
                <a:solidFill>
                  <a:srgbClr val="FF0000"/>
                </a:solidFill>
                <a:latin typeface="MS UI Gothic" panose="020B0600070205080204" pitchFamily="34" charset="-128"/>
                <a:ea typeface="MS UI Gothic" panose="020B0600070205080204" pitchFamily="34" charset="-128"/>
              </a:rPr>
              <a:t>〈</a:t>
            </a:r>
            <a:r>
              <a:rPr kumimoji="1" lang="ja-JP" altLang="en-US" sz="2400">
                <a:solidFill>
                  <a:srgbClr val="FF0000"/>
                </a:solidFill>
                <a:latin typeface="MS UI Gothic" panose="020B0600070205080204" pitchFamily="34" charset="-128"/>
                <a:ea typeface="MS UI Gothic" panose="020B0600070205080204" pitchFamily="34" charset="-128"/>
              </a:rPr>
              <a:t>従業員の勤務中の安全</a:t>
            </a:r>
            <a:r>
              <a:rPr lang="ja-JP" altLang="en-US" sz="2400">
                <a:solidFill>
                  <a:srgbClr val="FF0000"/>
                </a:solidFill>
                <a:latin typeface="MS UI Gothic" panose="020B0600070205080204" pitchFamily="34" charset="-128"/>
                <a:ea typeface="MS UI Gothic" panose="020B0600070205080204" pitchFamily="34" charset="-128"/>
              </a:rPr>
              <a:t>の確保</a:t>
            </a:r>
            <a:r>
              <a:rPr kumimoji="1"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停電により送風喚起・冷却システムの停止→補助電源</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設備や備品の転倒防止、飛び出し防止対策の実施</a:t>
            </a:r>
            <a:endParaRPr lang="en-US" altLang="ja-JP" sz="2400" dirty="0">
              <a:latin typeface="MS UI Gothic" panose="020B0600070205080204" pitchFamily="34" charset="-128"/>
              <a:ea typeface="MS UI Gothic" panose="020B0600070205080204" pitchFamily="34" charset="-128"/>
            </a:endParaRPr>
          </a:p>
          <a:p>
            <a:r>
              <a:rPr kumimoji="1" lang="ja-JP" altLang="en-US" sz="2400">
                <a:latin typeface="MS UI Gothic" panose="020B0600070205080204" pitchFamily="34" charset="-128"/>
                <a:ea typeface="MS UI Gothic" panose="020B0600070205080204" pitchFamily="34" charset="-128"/>
              </a:rPr>
              <a:t>初期消火・スプリンクラー・警報などの</a:t>
            </a:r>
            <a:r>
              <a:rPr lang="ja-JP" altLang="en-US" sz="2400">
                <a:latin typeface="MS UI Gothic" panose="020B0600070205080204" pitchFamily="34" charset="-128"/>
                <a:ea typeface="MS UI Gothic" panose="020B0600070205080204" pitchFamily="34" charset="-128"/>
              </a:rPr>
              <a:t>点検</a:t>
            </a:r>
            <a:r>
              <a:rPr kumimoji="1" lang="ja-JP" altLang="en-US" sz="2400">
                <a:latin typeface="MS UI Gothic" panose="020B0600070205080204" pitchFamily="34" charset="-128"/>
                <a:ea typeface="MS UI Gothic" panose="020B0600070205080204" pitchFamily="34" charset="-128"/>
              </a:rPr>
              <a:t>と訓練</a:t>
            </a:r>
            <a:endParaRPr kumimoji="1" lang="en-US" altLang="ja-JP" sz="2400" dirty="0">
              <a:latin typeface="MS UI Gothic" panose="020B0600070205080204" pitchFamily="34" charset="-128"/>
              <a:ea typeface="MS UI Gothic" panose="020B0600070205080204" pitchFamily="34" charset="-128"/>
            </a:endParaRPr>
          </a:p>
        </p:txBody>
      </p:sp>
      <p:sp>
        <p:nvSpPr>
          <p:cNvPr id="4" name="コンテンツ プレースホルダー 2">
            <a:extLst>
              <a:ext uri="{FF2B5EF4-FFF2-40B4-BE49-F238E27FC236}">
                <a16:creationId xmlns:a16="http://schemas.microsoft.com/office/drawing/2014/main" id="{762C4E31-C94D-2C4B-B758-26D92EF84FCF}"/>
              </a:ext>
            </a:extLst>
          </p:cNvPr>
          <p:cNvSpPr txBox="1">
            <a:spLocks/>
          </p:cNvSpPr>
          <p:nvPr/>
        </p:nvSpPr>
        <p:spPr>
          <a:xfrm>
            <a:off x="628650" y="4068418"/>
            <a:ext cx="7886700" cy="2290818"/>
          </a:xfrm>
          <a:prstGeom prst="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二次災害の防止は訓練</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火災・爆発・延焼・薬品火傷→訓練で対応</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下敷き閉込め救出救護・熱中症・感染対策→備品と訓練</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津波・高潮・洪水・土砂災害などからの安全な避難→訓練</a:t>
            </a:r>
            <a:endParaRPr lang="en-US" altLang="ja-JP" sz="2400" dirty="0">
              <a:latin typeface="MS UI Gothic" panose="020B0600070205080204" pitchFamily="34" charset="-128"/>
              <a:ea typeface="MS UI Gothic" panose="020B0600070205080204" pitchFamily="34" charset="-128"/>
            </a:endParaRPr>
          </a:p>
        </p:txBody>
      </p:sp>
      <p:sp>
        <p:nvSpPr>
          <p:cNvPr id="5" name="フッター プレースホルダー 4">
            <a:extLst>
              <a:ext uri="{FF2B5EF4-FFF2-40B4-BE49-F238E27FC236}">
                <a16:creationId xmlns:a16="http://schemas.microsoft.com/office/drawing/2014/main" id="{86C3C4EE-615E-9641-99E6-34E9F4D88C2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14E7932A-9748-1540-B9D9-9AFCEE47E30B}"/>
              </a:ext>
            </a:extLst>
          </p:cNvPr>
          <p:cNvSpPr>
            <a:spLocks noGrp="1"/>
          </p:cNvSpPr>
          <p:nvPr>
            <p:ph type="sldNum" sz="quarter" idx="12"/>
          </p:nvPr>
        </p:nvSpPr>
        <p:spPr/>
        <p:txBody>
          <a:bodyPr/>
          <a:lstStyle/>
          <a:p>
            <a:fld id="{5C8FD7CE-B326-374D-9928-B40B903A20BC}" type="slidenum">
              <a:rPr kumimoji="1" lang="ja-JP" altLang="en-US" smtClean="0"/>
              <a:t>56</a:t>
            </a:fld>
            <a:endParaRPr kumimoji="1" lang="ja-JP" altLang="en-US"/>
          </a:p>
        </p:txBody>
      </p:sp>
    </p:spTree>
    <p:extLst>
      <p:ext uri="{BB962C8B-B14F-4D97-AF65-F5344CB8AC3E}">
        <p14:creationId xmlns:p14="http://schemas.microsoft.com/office/powerpoint/2010/main" val="30855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BFED3C-FBE6-7E43-B7C2-82FBE53FA2BA}"/>
              </a:ext>
            </a:extLst>
          </p:cNvPr>
          <p:cNvSpPr>
            <a:spLocks noGrp="1"/>
          </p:cNvSpPr>
          <p:nvPr>
            <p:ph type="title"/>
          </p:nvPr>
        </p:nvSpPr>
        <p:spPr>
          <a:ln>
            <a:solidFill>
              <a:srgbClr val="0070C0"/>
            </a:solidFill>
          </a:ln>
        </p:spPr>
        <p:txBody>
          <a:bodyPr/>
          <a:lstStyle/>
          <a:p>
            <a:pPr algn="ctr"/>
            <a:r>
              <a:rPr kumimoji="1" lang="ja-JP" altLang="en-US">
                <a:latin typeface="MS UI Gothic" panose="020B0600070205080204" pitchFamily="34" charset="-128"/>
                <a:ea typeface="MS UI Gothic" panose="020B0600070205080204" pitchFamily="34" charset="-128"/>
              </a:rPr>
              <a:t>安否確認</a:t>
            </a:r>
          </a:p>
        </p:txBody>
      </p:sp>
      <p:sp>
        <p:nvSpPr>
          <p:cNvPr id="3" name="コンテンツ プレースホルダー 2">
            <a:extLst>
              <a:ext uri="{FF2B5EF4-FFF2-40B4-BE49-F238E27FC236}">
                <a16:creationId xmlns:a16="http://schemas.microsoft.com/office/drawing/2014/main" id="{8B8F749F-53C9-5840-A511-4CE3E96AC48D}"/>
              </a:ext>
            </a:extLst>
          </p:cNvPr>
          <p:cNvSpPr>
            <a:spLocks noGrp="1"/>
          </p:cNvSpPr>
          <p:nvPr>
            <p:ph idx="1"/>
          </p:nvPr>
        </p:nvSpPr>
        <p:spPr>
          <a:ln>
            <a:solidFill>
              <a:srgbClr val="0070C0"/>
            </a:solidFill>
          </a:ln>
        </p:spPr>
        <p:txBody>
          <a:bodyPr>
            <a:normAutofit/>
          </a:bodyPr>
          <a:lstStyle/>
          <a:p>
            <a:r>
              <a:rPr kumimoji="1" lang="ja-JP" altLang="en-US">
                <a:latin typeface="MS UI Gothic" panose="020B0600070205080204" pitchFamily="34" charset="-128"/>
                <a:ea typeface="MS UI Gothic" panose="020B0600070205080204" pitchFamily="34" charset="-128"/>
              </a:rPr>
              <a:t>台風などの予測可能な災害は、安否確認が予定通りできる　（積極的に行い返信レベルの向上）</a:t>
            </a:r>
            <a:endParaRPr kumimoji="1" lang="en-US" altLang="ja-JP" dirty="0">
              <a:latin typeface="MS UI Gothic" panose="020B0600070205080204" pitchFamily="34" charset="-128"/>
              <a:ea typeface="MS UI Gothic" panose="020B0600070205080204" pitchFamily="34" charset="-128"/>
            </a:endParaRPr>
          </a:p>
          <a:p>
            <a:r>
              <a:rPr lang="ja-JP" altLang="en-US">
                <a:latin typeface="MS UI Gothic" panose="020B0600070205080204" pitchFamily="34" charset="-128"/>
                <a:ea typeface="MS UI Gothic" panose="020B0600070205080204" pitchFamily="34" charset="-128"/>
              </a:rPr>
              <a:t>地震などの予測不能な災害の場合は、</a:t>
            </a:r>
            <a:r>
              <a:rPr kumimoji="1" lang="ja-JP" altLang="en-US">
                <a:latin typeface="MS UI Gothic" panose="020B0600070205080204" pitchFamily="34" charset="-128"/>
                <a:ea typeface="MS UI Gothic" panose="020B0600070205080204" pitchFamily="34" charset="-128"/>
              </a:rPr>
              <a:t>被害が大きいところほど安否確認も含めた通信ができない</a:t>
            </a:r>
            <a:endParaRPr kumimoji="1" lang="en-US" altLang="ja-JP" dirty="0">
              <a:latin typeface="MS UI Gothic" panose="020B0600070205080204" pitchFamily="34" charset="-128"/>
              <a:ea typeface="MS UI Gothic" panose="020B0600070205080204" pitchFamily="34" charset="-128"/>
            </a:endParaRPr>
          </a:p>
          <a:p>
            <a:r>
              <a:rPr lang="ja-JP" altLang="en-US">
                <a:latin typeface="MS UI Gothic" panose="020B0600070205080204" pitchFamily="34" charset="-128"/>
                <a:ea typeface="MS UI Gothic" panose="020B0600070205080204" pitchFamily="34" charset="-128"/>
              </a:rPr>
              <a:t>通信できない場合をどうするかの「話し合い・記述」が必要</a:t>
            </a:r>
            <a:endParaRPr lang="en-US" altLang="ja-JP" dirty="0">
              <a:latin typeface="MS UI Gothic" panose="020B0600070205080204" pitchFamily="34" charset="-128"/>
              <a:ea typeface="MS UI Gothic" panose="020B0600070205080204" pitchFamily="34" charset="-128"/>
            </a:endParaRPr>
          </a:p>
          <a:p>
            <a:r>
              <a:rPr kumimoji="1" lang="en-US" altLang="ja-JP" u="sng" dirty="0">
                <a:solidFill>
                  <a:srgbClr val="FF0000"/>
                </a:solidFill>
                <a:latin typeface="MS UI Gothic" panose="020B0600070205080204" pitchFamily="34" charset="-128"/>
                <a:ea typeface="MS UI Gothic" panose="020B0600070205080204" pitchFamily="34" charset="-128"/>
              </a:rPr>
              <a:t>MA</a:t>
            </a:r>
            <a:r>
              <a:rPr lang="en-US" altLang="ja-JP" u="sng" dirty="0">
                <a:solidFill>
                  <a:srgbClr val="FF0000"/>
                </a:solidFill>
                <a:latin typeface="MS UI Gothic" panose="020B0600070205080204" pitchFamily="34" charset="-128"/>
                <a:ea typeface="MS UI Gothic" panose="020B0600070205080204" pitchFamily="34" charset="-128"/>
              </a:rPr>
              <a:t>IL</a:t>
            </a:r>
            <a:r>
              <a:rPr lang="ja-JP" altLang="en-US" u="sng">
                <a:solidFill>
                  <a:srgbClr val="FF0000"/>
                </a:solidFill>
                <a:latin typeface="MS UI Gothic" panose="020B0600070205080204" pitchFamily="34" charset="-128"/>
                <a:ea typeface="MS UI Gothic" panose="020B0600070205080204" pitchFamily="34" charset="-128"/>
              </a:rPr>
              <a:t>や</a:t>
            </a:r>
            <a:r>
              <a:rPr lang="en-US" altLang="ja-JP" u="sng" dirty="0">
                <a:solidFill>
                  <a:srgbClr val="FF0000"/>
                </a:solidFill>
                <a:latin typeface="MS UI Gothic" panose="020B0600070205080204" pitchFamily="34" charset="-128"/>
                <a:ea typeface="MS UI Gothic" panose="020B0600070205080204" pitchFamily="34" charset="-128"/>
              </a:rPr>
              <a:t>SNS</a:t>
            </a:r>
            <a:r>
              <a:rPr lang="ja-JP" altLang="en-US" u="sng">
                <a:solidFill>
                  <a:srgbClr val="FF0000"/>
                </a:solidFill>
                <a:latin typeface="MS UI Gothic" panose="020B0600070205080204" pitchFamily="34" charset="-128"/>
                <a:ea typeface="MS UI Gothic" panose="020B0600070205080204" pitchFamily="34" charset="-128"/>
              </a:rPr>
              <a:t>は、発信・返信の日時が残るので良い</a:t>
            </a:r>
            <a:endParaRPr lang="en-US" altLang="ja-JP" u="sng" dirty="0">
              <a:solidFill>
                <a:srgbClr val="FF0000"/>
              </a:solidFill>
              <a:latin typeface="MS UI Gothic" panose="020B0600070205080204" pitchFamily="34" charset="-128"/>
              <a:ea typeface="MS UI Gothic" panose="020B0600070205080204" pitchFamily="34" charset="-128"/>
            </a:endParaRPr>
          </a:p>
        </p:txBody>
      </p:sp>
      <p:sp>
        <p:nvSpPr>
          <p:cNvPr id="4" name="フッター プレースホルダー 3">
            <a:extLst>
              <a:ext uri="{FF2B5EF4-FFF2-40B4-BE49-F238E27FC236}">
                <a16:creationId xmlns:a16="http://schemas.microsoft.com/office/drawing/2014/main" id="{A5BE7125-D11C-C74E-8295-A093F0E92E17}"/>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7245082F-3A92-A747-8C13-1F6BA08D8F36}"/>
              </a:ext>
            </a:extLst>
          </p:cNvPr>
          <p:cNvSpPr>
            <a:spLocks noGrp="1"/>
          </p:cNvSpPr>
          <p:nvPr>
            <p:ph type="sldNum" sz="quarter" idx="12"/>
          </p:nvPr>
        </p:nvSpPr>
        <p:spPr/>
        <p:txBody>
          <a:bodyPr/>
          <a:lstStyle/>
          <a:p>
            <a:fld id="{5C8FD7CE-B326-374D-9928-B40B903A20BC}" type="slidenum">
              <a:rPr kumimoji="1" lang="ja-JP" altLang="en-US" smtClean="0"/>
              <a:t>57</a:t>
            </a:fld>
            <a:endParaRPr kumimoji="1" lang="ja-JP" altLang="en-US"/>
          </a:p>
        </p:txBody>
      </p:sp>
    </p:spTree>
    <p:extLst>
      <p:ext uri="{BB962C8B-B14F-4D97-AF65-F5344CB8AC3E}">
        <p14:creationId xmlns:p14="http://schemas.microsoft.com/office/powerpoint/2010/main" val="337587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タイトル 1">
            <a:extLst>
              <a:ext uri="{FF2B5EF4-FFF2-40B4-BE49-F238E27FC236}">
                <a16:creationId xmlns:a16="http://schemas.microsoft.com/office/drawing/2014/main" id="{E28B0374-002B-3E4A-B8B0-8067D284DE12}"/>
              </a:ext>
            </a:extLst>
          </p:cNvPr>
          <p:cNvSpPr>
            <a:spLocks noGrp="1"/>
          </p:cNvSpPr>
          <p:nvPr>
            <p:ph type="title"/>
          </p:nvPr>
        </p:nvSpPr>
        <p:spPr>
          <a:xfrm>
            <a:off x="457200" y="94326"/>
            <a:ext cx="8229600" cy="1143000"/>
          </a:xfrm>
        </p:spPr>
        <p:txBody>
          <a:bodyPr/>
          <a:lstStyle/>
          <a:p>
            <a:r>
              <a:rPr lang="ja-JP" altLang="en-US"/>
              <a:t>安否確認</a:t>
            </a:r>
          </a:p>
        </p:txBody>
      </p:sp>
      <p:sp>
        <p:nvSpPr>
          <p:cNvPr id="137218" name="コンテンツ プレースホルダー 2">
            <a:extLst>
              <a:ext uri="{FF2B5EF4-FFF2-40B4-BE49-F238E27FC236}">
                <a16:creationId xmlns:a16="http://schemas.microsoft.com/office/drawing/2014/main" id="{AD20B956-5403-9C43-A920-1954E6B8D980}"/>
              </a:ext>
            </a:extLst>
          </p:cNvPr>
          <p:cNvSpPr>
            <a:spLocks noGrp="1"/>
          </p:cNvSpPr>
          <p:nvPr>
            <p:ph idx="1"/>
          </p:nvPr>
        </p:nvSpPr>
        <p:spPr>
          <a:xfrm>
            <a:off x="457200" y="1152043"/>
            <a:ext cx="8229600" cy="4525963"/>
          </a:xfrm>
        </p:spPr>
        <p:txBody>
          <a:bodyPr/>
          <a:lstStyle/>
          <a:p>
            <a:pPr>
              <a:buFont typeface="Arial" charset="0"/>
              <a:buChar char="•"/>
              <a:defRPr/>
            </a:pPr>
            <a:r>
              <a:rPr lang="ja-JP" altLang="en-US" dirty="0"/>
              <a:t>電話のループ型（順番に回して最初に戻る）</a:t>
            </a:r>
            <a:endParaRPr lang="en-US" altLang="ja-JP" dirty="0"/>
          </a:p>
          <a:p>
            <a:pPr>
              <a:buFont typeface="Arial" charset="0"/>
              <a:buChar char="•"/>
              <a:defRPr/>
            </a:pPr>
            <a:r>
              <a:rPr lang="ja-JP" altLang="en-US"/>
              <a:t>メール（</a:t>
            </a:r>
            <a:r>
              <a:rPr lang="en-US" altLang="ja-JP" dirty="0"/>
              <a:t>LINE</a:t>
            </a:r>
            <a:r>
              <a:rPr lang="ja-JP" altLang="en-US"/>
              <a:t>・</a:t>
            </a:r>
            <a:r>
              <a:rPr lang="en-US" altLang="ja-JP" dirty="0"/>
              <a:t>SNS</a:t>
            </a:r>
            <a:r>
              <a:rPr lang="ja-JP" altLang="en-US"/>
              <a:t>）の</a:t>
            </a:r>
            <a:r>
              <a:rPr lang="ja-JP" altLang="en-US" dirty="0"/>
              <a:t>一斉配信（自動配信と手動配信）</a:t>
            </a:r>
            <a:endParaRPr lang="en-US" altLang="ja-JP" dirty="0"/>
          </a:p>
          <a:p>
            <a:pPr>
              <a:buFont typeface="Arial" charset="0"/>
              <a:buChar char="•"/>
              <a:defRPr/>
            </a:pPr>
            <a:r>
              <a:rPr lang="ja-JP" altLang="en-US" dirty="0">
                <a:solidFill>
                  <a:schemeClr val="accent2">
                    <a:lumMod val="75000"/>
                  </a:schemeClr>
                </a:solidFill>
              </a:rPr>
              <a:t>災害当事者が本部メール</a:t>
            </a:r>
            <a:r>
              <a:rPr lang="ja-JP" altLang="en-US">
                <a:solidFill>
                  <a:schemeClr val="accent2">
                    <a:lumMod val="75000"/>
                  </a:schemeClr>
                </a:solidFill>
              </a:rPr>
              <a:t>に送信・</a:t>
            </a:r>
            <a:r>
              <a:rPr lang="en-US" altLang="ja-JP" dirty="0">
                <a:solidFill>
                  <a:schemeClr val="accent2">
                    <a:lumMod val="75000"/>
                  </a:schemeClr>
                </a:solidFill>
              </a:rPr>
              <a:t>LINE</a:t>
            </a:r>
            <a:r>
              <a:rPr lang="ja-JP" altLang="en-US">
                <a:solidFill>
                  <a:schemeClr val="accent2">
                    <a:lumMod val="75000"/>
                  </a:schemeClr>
                </a:solidFill>
              </a:rPr>
              <a:t>使用</a:t>
            </a:r>
            <a:endParaRPr lang="en-US" altLang="ja-JP" dirty="0">
              <a:solidFill>
                <a:schemeClr val="accent2">
                  <a:lumMod val="75000"/>
                </a:schemeClr>
              </a:solidFill>
            </a:endParaRPr>
          </a:p>
          <a:p>
            <a:pPr>
              <a:buFont typeface="Arial" charset="0"/>
              <a:buChar char="•"/>
              <a:defRPr/>
            </a:pPr>
            <a:r>
              <a:rPr lang="ja-JP" altLang="en-US" u="sng">
                <a:solidFill>
                  <a:srgbClr val="FF0000"/>
                </a:solidFill>
              </a:rPr>
              <a:t>台風の時は前日１５時、明日の当番配置を配信</a:t>
            </a:r>
            <a:endParaRPr lang="en-US" altLang="ja-JP" u="sng" dirty="0">
              <a:solidFill>
                <a:srgbClr val="FF0000"/>
              </a:solidFill>
            </a:endParaRPr>
          </a:p>
          <a:p>
            <a:pPr>
              <a:buFont typeface="Arial" charset="0"/>
              <a:buChar char="•"/>
              <a:defRPr/>
            </a:pPr>
            <a:endParaRPr lang="ja-JP" altLang="en-US" dirty="0"/>
          </a:p>
        </p:txBody>
      </p:sp>
      <p:sp>
        <p:nvSpPr>
          <p:cNvPr id="4" name="スライド番号プレースホルダー 3">
            <a:extLst>
              <a:ext uri="{FF2B5EF4-FFF2-40B4-BE49-F238E27FC236}">
                <a16:creationId xmlns:a16="http://schemas.microsoft.com/office/drawing/2014/main" id="{2E2AE43E-6BBC-6440-A58D-0B01D37D0B1C}"/>
              </a:ext>
            </a:extLst>
          </p:cNvPr>
          <p:cNvSpPr>
            <a:spLocks noGrp="1"/>
          </p:cNvSpPr>
          <p:nvPr>
            <p:ph type="sldNum" sz="quarter" idx="12"/>
          </p:nvPr>
        </p:nvSpPr>
        <p:spPr>
          <a:xfrm>
            <a:off x="3124200" y="6356350"/>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1AAC602C-5973-FE44-8D6E-037B21E7E1A7}" type="slidenum">
              <a:rPr lang="en-US" altLang="ja-JP" sz="1200">
                <a:solidFill>
                  <a:srgbClr val="898989"/>
                </a:solidFill>
              </a:rPr>
              <a:pPr algn="ctr"/>
              <a:t>58</a:t>
            </a:fld>
            <a:endParaRPr lang="en-US" altLang="ja-JP" sz="1200">
              <a:solidFill>
                <a:srgbClr val="898989"/>
              </a:solidFill>
            </a:endParaRPr>
          </a:p>
        </p:txBody>
      </p:sp>
      <p:graphicFrame>
        <p:nvGraphicFramePr>
          <p:cNvPr id="5" name="図表 4">
            <a:extLst>
              <a:ext uri="{FF2B5EF4-FFF2-40B4-BE49-F238E27FC236}">
                <a16:creationId xmlns:a16="http://schemas.microsoft.com/office/drawing/2014/main" id="{538EDA74-B637-8B4A-873E-6EA75B051FFF}"/>
              </a:ext>
            </a:extLst>
          </p:cNvPr>
          <p:cNvGraphicFramePr/>
          <p:nvPr>
            <p:extLst>
              <p:ext uri="{D42A27DB-BD31-4B8C-83A1-F6EECF244321}">
                <p14:modId xmlns:p14="http://schemas.microsoft.com/office/powerpoint/2010/main" val="2375269179"/>
              </p:ext>
            </p:extLst>
          </p:nvPr>
        </p:nvGraphicFramePr>
        <p:xfrm>
          <a:off x="112337" y="3020868"/>
          <a:ext cx="3661378"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図表 6">
            <a:extLst>
              <a:ext uri="{FF2B5EF4-FFF2-40B4-BE49-F238E27FC236}">
                <a16:creationId xmlns:a16="http://schemas.microsoft.com/office/drawing/2014/main" id="{6F1A23A3-EB75-7F4F-BF08-7599D35EB65C}"/>
              </a:ext>
            </a:extLst>
          </p:cNvPr>
          <p:cNvGraphicFramePr/>
          <p:nvPr>
            <p:extLst/>
          </p:nvPr>
        </p:nvGraphicFramePr>
        <p:xfrm>
          <a:off x="3759202" y="2657479"/>
          <a:ext cx="5147733"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右矢印 1">
            <a:extLst>
              <a:ext uri="{FF2B5EF4-FFF2-40B4-BE49-F238E27FC236}">
                <a16:creationId xmlns:a16="http://schemas.microsoft.com/office/drawing/2014/main" id="{7043BD16-D21A-C541-868F-53BF1CD790E6}"/>
              </a:ext>
            </a:extLst>
          </p:cNvPr>
          <p:cNvSpPr/>
          <p:nvPr/>
        </p:nvSpPr>
        <p:spPr>
          <a:xfrm rot="20063052">
            <a:off x="3719098" y="4154775"/>
            <a:ext cx="2668587" cy="35401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solidFill>
                <a:srgbClr val="FF0000"/>
              </a:solidFill>
            </a:endParaRPr>
          </a:p>
        </p:txBody>
      </p:sp>
      <p:sp>
        <p:nvSpPr>
          <p:cNvPr id="3" name="テキスト ボックス 2">
            <a:extLst>
              <a:ext uri="{FF2B5EF4-FFF2-40B4-BE49-F238E27FC236}">
                <a16:creationId xmlns:a16="http://schemas.microsoft.com/office/drawing/2014/main" id="{C5569F55-94B0-A745-BFDE-17EA662A55C3}"/>
              </a:ext>
            </a:extLst>
          </p:cNvPr>
          <p:cNvSpPr txBox="1"/>
          <p:nvPr/>
        </p:nvSpPr>
        <p:spPr>
          <a:xfrm>
            <a:off x="6689513" y="2742762"/>
            <a:ext cx="2011800" cy="954107"/>
          </a:xfrm>
          <a:prstGeom prst="rect">
            <a:avLst/>
          </a:prstGeom>
          <a:noFill/>
          <a:ln w="76200">
            <a:solidFill>
              <a:srgbClr val="FF0000"/>
            </a:solidFill>
          </a:ln>
        </p:spPr>
        <p:txBody>
          <a:bodyPr wrap="square" rtlCol="0">
            <a:spAutoFit/>
          </a:bodyPr>
          <a:lstStyle/>
          <a:p>
            <a:pPr algn="ctr"/>
            <a:r>
              <a:rPr kumimoji="1" lang="ja-JP" altLang="en-US" sz="2800">
                <a:solidFill>
                  <a:schemeClr val="tx2">
                    <a:lumMod val="75000"/>
                  </a:schemeClr>
                </a:solidFill>
              </a:rPr>
              <a:t>何度でも</a:t>
            </a:r>
            <a:endParaRPr kumimoji="1" lang="en-US" altLang="ja-JP" sz="2800" dirty="0">
              <a:solidFill>
                <a:schemeClr val="tx2">
                  <a:lumMod val="75000"/>
                </a:schemeClr>
              </a:solidFill>
            </a:endParaRPr>
          </a:p>
          <a:p>
            <a:pPr algn="ctr"/>
            <a:r>
              <a:rPr kumimoji="1" lang="ja-JP" altLang="en-US" sz="2800">
                <a:solidFill>
                  <a:schemeClr val="tx2">
                    <a:lumMod val="75000"/>
                  </a:schemeClr>
                </a:solidFill>
              </a:rPr>
              <a:t>下から上に</a:t>
            </a:r>
          </a:p>
        </p:txBody>
      </p:sp>
      <p:sp>
        <p:nvSpPr>
          <p:cNvPr id="6" name="フッター プレースホルダー 5">
            <a:extLst>
              <a:ext uri="{FF2B5EF4-FFF2-40B4-BE49-F238E27FC236}">
                <a16:creationId xmlns:a16="http://schemas.microsoft.com/office/drawing/2014/main" id="{F2889E14-8C16-4C40-8E91-FBE05237110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0" name="テキスト ボックス 9">
            <a:extLst>
              <a:ext uri="{FF2B5EF4-FFF2-40B4-BE49-F238E27FC236}">
                <a16:creationId xmlns:a16="http://schemas.microsoft.com/office/drawing/2014/main" id="{38E04CCB-B35E-A444-BFE7-3C0CD226C80D}"/>
              </a:ext>
            </a:extLst>
          </p:cNvPr>
          <p:cNvSpPr txBox="1"/>
          <p:nvPr/>
        </p:nvSpPr>
        <p:spPr>
          <a:xfrm>
            <a:off x="237065" y="3106151"/>
            <a:ext cx="1028883" cy="523220"/>
          </a:xfrm>
          <a:prstGeom prst="rect">
            <a:avLst/>
          </a:prstGeom>
          <a:noFill/>
          <a:ln w="76200">
            <a:solidFill>
              <a:srgbClr val="FF0000"/>
            </a:solidFill>
          </a:ln>
        </p:spPr>
        <p:txBody>
          <a:bodyPr wrap="square" rtlCol="0">
            <a:spAutoFit/>
          </a:bodyPr>
          <a:lstStyle/>
          <a:p>
            <a:pPr algn="ctr"/>
            <a:r>
              <a:rPr lang="ja-JP" altLang="en-US" sz="2800">
                <a:solidFill>
                  <a:schemeClr val="tx2">
                    <a:lumMod val="75000"/>
                  </a:schemeClr>
                </a:solidFill>
              </a:rPr>
              <a:t>全員</a:t>
            </a:r>
            <a:endParaRPr kumimoji="1" lang="ja-JP" altLang="en-US" sz="2800">
              <a:solidFill>
                <a:schemeClr val="tx2">
                  <a:lumMod val="75000"/>
                </a:schemeClr>
              </a:solidFill>
            </a:endParaRPr>
          </a:p>
        </p:txBody>
      </p:sp>
    </p:spTree>
    <p:extLst>
      <p:ext uri="{BB962C8B-B14F-4D97-AF65-F5344CB8AC3E}">
        <p14:creationId xmlns:p14="http://schemas.microsoft.com/office/powerpoint/2010/main" val="143538205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3228-6CDD-9C4E-A37F-E0D4CC65D5B7}"/>
              </a:ext>
            </a:extLst>
          </p:cNvPr>
          <p:cNvSpPr>
            <a:spLocks noGrp="1"/>
          </p:cNvSpPr>
          <p:nvPr>
            <p:ph type="title"/>
          </p:nvPr>
        </p:nvSpPr>
        <p:spPr>
          <a:xfrm>
            <a:off x="685800" y="55980"/>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緊急連絡網と自動参集体制</a:t>
            </a:r>
            <a:endParaRPr kumimoji="1" lang="ja-JP" altLang="en-US" sz="3600" b="1">
              <a:latin typeface="MS UI Gothic" panose="020B0600070205080204" pitchFamily="34" charset="-128"/>
              <a:ea typeface="MS UI Gothic" panose="020B0600070205080204" pitchFamily="34" charset="-128"/>
            </a:endParaRPr>
          </a:p>
        </p:txBody>
      </p:sp>
      <p:sp>
        <p:nvSpPr>
          <p:cNvPr id="3" name="コンテンツ プレースホルダー 2">
            <a:extLst>
              <a:ext uri="{FF2B5EF4-FFF2-40B4-BE49-F238E27FC236}">
                <a16:creationId xmlns:a16="http://schemas.microsoft.com/office/drawing/2014/main" id="{8BC146FE-8399-DA42-9D47-A2EFAE4BF4B1}"/>
              </a:ext>
            </a:extLst>
          </p:cNvPr>
          <p:cNvSpPr>
            <a:spLocks noGrp="1"/>
          </p:cNvSpPr>
          <p:nvPr>
            <p:ph idx="1"/>
          </p:nvPr>
        </p:nvSpPr>
        <p:spPr>
          <a:xfrm>
            <a:off x="628650" y="1744363"/>
            <a:ext cx="7886700" cy="2145148"/>
          </a:xfrm>
          <a:ln>
            <a:solidFill>
              <a:schemeClr val="accent1"/>
            </a:solidFill>
          </a:ln>
        </p:spPr>
        <p:txBody>
          <a:bodyPr anchor="ctr">
            <a:normAutofit/>
          </a:bodyPr>
          <a:lstStyle/>
          <a:p>
            <a:pPr marL="0" indent="0" algn="ctr">
              <a:buNone/>
            </a:pPr>
            <a:r>
              <a:rPr kumimoji="1" lang="en-US" altLang="ja-JP" sz="2400" dirty="0">
                <a:solidFill>
                  <a:srgbClr val="FF0000"/>
                </a:solidFill>
                <a:latin typeface="MS UI Gothic" panose="020B0600070205080204" pitchFamily="34" charset="-128"/>
                <a:ea typeface="MS UI Gothic" panose="020B0600070205080204" pitchFamily="34" charset="-128"/>
              </a:rPr>
              <a:t>〈</a:t>
            </a:r>
            <a:r>
              <a:rPr kumimoji="1" lang="ja-JP" altLang="en-US" sz="2400">
                <a:solidFill>
                  <a:srgbClr val="FF0000"/>
                </a:solidFill>
                <a:latin typeface="MS UI Gothic" panose="020B0600070205080204" pitchFamily="34" charset="-128"/>
                <a:ea typeface="MS UI Gothic" panose="020B0600070205080204" pitchFamily="34" charset="-128"/>
              </a:rPr>
              <a:t>従業員全員・出向・パート・アルバイトも含む</a:t>
            </a:r>
            <a:r>
              <a:rPr kumimoji="1"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訓練で配信が不成立ならば、個別に成立するまで実施</a:t>
            </a:r>
          </a:p>
          <a:p>
            <a:r>
              <a:rPr lang="ja-JP" altLang="en-US" sz="2400">
                <a:latin typeface="MS UI Gothic" panose="020B0600070205080204" pitchFamily="34" charset="-128"/>
                <a:ea typeface="MS UI Gothic" panose="020B0600070205080204" pitchFamily="34" charset="-128"/>
              </a:rPr>
              <a:t>本人の親類やパートナーの緊急連絡先</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電車不能時の出勤方法と自宅</a:t>
            </a:r>
            <a:r>
              <a:rPr lang="en-US" altLang="ja-JP" sz="2400" dirty="0">
                <a:latin typeface="MS UI Gothic" panose="020B0600070205080204" pitchFamily="34" charset="-128"/>
                <a:ea typeface="MS UI Gothic" panose="020B0600070205080204" pitchFamily="34" charset="-128"/>
              </a:rPr>
              <a:t>〜</a:t>
            </a:r>
            <a:r>
              <a:rPr lang="ja-JP" altLang="en-US" sz="2400">
                <a:latin typeface="MS UI Gothic" panose="020B0600070205080204" pitchFamily="34" charset="-128"/>
                <a:ea typeface="MS UI Gothic" panose="020B0600070205080204" pitchFamily="34" charset="-128"/>
              </a:rPr>
              <a:t>会社の距離</a:t>
            </a:r>
            <a:endParaRPr kumimoji="1" lang="en-US" altLang="ja-JP" sz="2400" dirty="0">
              <a:latin typeface="MS UI Gothic" panose="020B0600070205080204" pitchFamily="34" charset="-128"/>
              <a:ea typeface="MS UI Gothic" panose="020B0600070205080204" pitchFamily="34" charset="-128"/>
            </a:endParaRPr>
          </a:p>
        </p:txBody>
      </p:sp>
      <p:sp>
        <p:nvSpPr>
          <p:cNvPr id="4" name="コンテンツ プレースホルダー 2">
            <a:extLst>
              <a:ext uri="{FF2B5EF4-FFF2-40B4-BE49-F238E27FC236}">
                <a16:creationId xmlns:a16="http://schemas.microsoft.com/office/drawing/2014/main" id="{762C4E31-C94D-2C4B-B758-26D92EF84FCF}"/>
              </a:ext>
            </a:extLst>
          </p:cNvPr>
          <p:cNvSpPr txBox="1">
            <a:spLocks/>
          </p:cNvSpPr>
          <p:nvPr/>
        </p:nvSpPr>
        <p:spPr>
          <a:xfrm>
            <a:off x="628650" y="4068418"/>
            <a:ext cx="7886700" cy="2290818"/>
          </a:xfrm>
          <a:prstGeom prst="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自動参集体制</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本部の強要ではなく本人の判断で参集することが大切</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誰が参集して何をすべきか？</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勤務時間内、夜勤時間外での対応</a:t>
            </a:r>
            <a:endParaRPr lang="en-US" altLang="ja-JP" sz="2400" dirty="0">
              <a:latin typeface="MS UI Gothic" panose="020B0600070205080204" pitchFamily="34" charset="-128"/>
              <a:ea typeface="MS UI Gothic" panose="020B0600070205080204" pitchFamily="34" charset="-128"/>
            </a:endParaRPr>
          </a:p>
        </p:txBody>
      </p:sp>
      <p:sp>
        <p:nvSpPr>
          <p:cNvPr id="5" name="フッター プレースホルダー 4">
            <a:extLst>
              <a:ext uri="{FF2B5EF4-FFF2-40B4-BE49-F238E27FC236}">
                <a16:creationId xmlns:a16="http://schemas.microsoft.com/office/drawing/2014/main" id="{25F680BB-8C39-C646-80DA-FE82321754E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2AED6F50-0745-D144-89E8-EA1B924720FB}"/>
              </a:ext>
            </a:extLst>
          </p:cNvPr>
          <p:cNvSpPr>
            <a:spLocks noGrp="1"/>
          </p:cNvSpPr>
          <p:nvPr>
            <p:ph type="sldNum" sz="quarter" idx="12"/>
          </p:nvPr>
        </p:nvSpPr>
        <p:spPr/>
        <p:txBody>
          <a:bodyPr/>
          <a:lstStyle/>
          <a:p>
            <a:fld id="{5C8FD7CE-B326-374D-9928-B40B903A20BC}" type="slidenum">
              <a:rPr kumimoji="1" lang="ja-JP" altLang="en-US" smtClean="0"/>
              <a:t>59</a:t>
            </a:fld>
            <a:endParaRPr kumimoji="1" lang="ja-JP" altLang="en-US"/>
          </a:p>
        </p:txBody>
      </p:sp>
    </p:spTree>
    <p:extLst>
      <p:ext uri="{BB962C8B-B14F-4D97-AF65-F5344CB8AC3E}">
        <p14:creationId xmlns:p14="http://schemas.microsoft.com/office/powerpoint/2010/main" val="5500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2AC0B6-76E8-AF4E-A59E-9C4D75E124C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642741A-545C-B54C-841F-6AE7D1F15938}" type="slidenum">
              <a:rPr lang="ja-JP" altLang="en-US" sz="1200">
                <a:solidFill>
                  <a:srgbClr val="898989"/>
                </a:solidFill>
              </a:rPr>
              <a:pPr/>
              <a:t>6</a:t>
            </a:fld>
            <a:endParaRPr lang="ja-JP" altLang="en-US" sz="1200">
              <a:solidFill>
                <a:srgbClr val="898989"/>
              </a:solidFill>
            </a:endParaRPr>
          </a:p>
        </p:txBody>
      </p:sp>
      <p:sp>
        <p:nvSpPr>
          <p:cNvPr id="44035" name="テキスト ボックス 5">
            <a:extLst>
              <a:ext uri="{FF2B5EF4-FFF2-40B4-BE49-F238E27FC236}">
                <a16:creationId xmlns:a16="http://schemas.microsoft.com/office/drawing/2014/main" id="{6134D5EC-F919-4E48-8673-72CAB560E5C7}"/>
              </a:ext>
            </a:extLst>
          </p:cNvPr>
          <p:cNvSpPr txBox="1">
            <a:spLocks noChangeArrowheads="1"/>
          </p:cNvSpPr>
          <p:nvPr/>
        </p:nvSpPr>
        <p:spPr bwMode="auto">
          <a:xfrm>
            <a:off x="3049458" y="657487"/>
            <a:ext cx="3773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r>
              <a:rPr lang="ja-JP" altLang="en-US" sz="2800"/>
              <a:t>西日本豪雨　愛媛県　　</a:t>
            </a:r>
          </a:p>
        </p:txBody>
      </p:sp>
      <p:pic>
        <p:nvPicPr>
          <p:cNvPr id="4" name="図 3">
            <a:extLst>
              <a:ext uri="{FF2B5EF4-FFF2-40B4-BE49-F238E27FC236}">
                <a16:creationId xmlns:a16="http://schemas.microsoft.com/office/drawing/2014/main" id="{3B4CB85D-BBA8-D446-8B54-97F31E6991B8}"/>
              </a:ext>
            </a:extLst>
          </p:cNvPr>
          <p:cNvPicPr>
            <a:picLocks noChangeAspect="1"/>
          </p:cNvPicPr>
          <p:nvPr/>
        </p:nvPicPr>
        <p:blipFill>
          <a:blip r:embed="rId2"/>
          <a:stretch>
            <a:fillRect/>
          </a:stretch>
        </p:blipFill>
        <p:spPr>
          <a:xfrm>
            <a:off x="0" y="1336543"/>
            <a:ext cx="9144000" cy="4184914"/>
          </a:xfrm>
          <a:prstGeom prst="rect">
            <a:avLst/>
          </a:prstGeom>
        </p:spPr>
      </p:pic>
      <p:sp>
        <p:nvSpPr>
          <p:cNvPr id="3" name="フッター プレースホルダー 2">
            <a:extLst>
              <a:ext uri="{FF2B5EF4-FFF2-40B4-BE49-F238E27FC236}">
                <a16:creationId xmlns:a16="http://schemas.microsoft.com/office/drawing/2014/main" id="{1567DFCB-E099-1C45-B605-02FACA29754C}"/>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7578DC72-DE58-A049-8DE4-5135FF827EBA}"/>
              </a:ext>
            </a:extLst>
          </p:cNvPr>
          <p:cNvSpPr/>
          <p:nvPr/>
        </p:nvSpPr>
        <p:spPr>
          <a:xfrm>
            <a:off x="7043354"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豪雨土砂</a:t>
            </a:r>
            <a:endParaRPr kumimoji="1" lang="ja-JP" altLang="en-US" sz="2400"/>
          </a:p>
        </p:txBody>
      </p:sp>
    </p:spTree>
    <p:extLst>
      <p:ext uri="{BB962C8B-B14F-4D97-AF65-F5344CB8AC3E}">
        <p14:creationId xmlns:p14="http://schemas.microsoft.com/office/powerpoint/2010/main" val="1749245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0EC32F2-0135-3144-BF08-FF026FE469FA}"/>
              </a:ext>
            </a:extLst>
          </p:cNvPr>
          <p:cNvSpPr>
            <a:spLocks noGrp="1"/>
          </p:cNvSpPr>
          <p:nvPr>
            <p:ph type="ftr" sz="quarter" idx="11"/>
          </p:nvPr>
        </p:nvSpPr>
        <p:spPr/>
        <p:txBody>
          <a:bodyPr/>
          <a:lstStyle/>
          <a:p>
            <a:r>
              <a:rPr kumimoji="1" lang="en-US" altLang="ja-JP"/>
              <a:t>BCPJAPAN</a:t>
            </a:r>
            <a:endParaRPr kumimoji="1" lang="ja-JP" altLang="en-US"/>
          </a:p>
        </p:txBody>
      </p:sp>
      <p:pic>
        <p:nvPicPr>
          <p:cNvPr id="3" name="図 2">
            <a:extLst>
              <a:ext uri="{FF2B5EF4-FFF2-40B4-BE49-F238E27FC236}">
                <a16:creationId xmlns:a16="http://schemas.microsoft.com/office/drawing/2014/main" id="{FE21847F-392A-B043-ABF0-F27A70D1AC4F}"/>
              </a:ext>
            </a:extLst>
          </p:cNvPr>
          <p:cNvPicPr>
            <a:picLocks noChangeAspect="1"/>
          </p:cNvPicPr>
          <p:nvPr/>
        </p:nvPicPr>
        <p:blipFill>
          <a:blip r:embed="rId2"/>
          <a:stretch>
            <a:fillRect/>
          </a:stretch>
        </p:blipFill>
        <p:spPr>
          <a:xfrm>
            <a:off x="0" y="0"/>
            <a:ext cx="9144000" cy="6858000"/>
          </a:xfrm>
          <a:prstGeom prst="rect">
            <a:avLst/>
          </a:prstGeom>
        </p:spPr>
      </p:pic>
      <p:sp>
        <p:nvSpPr>
          <p:cNvPr id="4" name="スライド番号プレースホルダー 3">
            <a:extLst>
              <a:ext uri="{FF2B5EF4-FFF2-40B4-BE49-F238E27FC236}">
                <a16:creationId xmlns:a16="http://schemas.microsoft.com/office/drawing/2014/main" id="{74CB33B0-95CE-1E44-B4C7-FCBD468D7ACE}"/>
              </a:ext>
            </a:extLst>
          </p:cNvPr>
          <p:cNvSpPr>
            <a:spLocks noGrp="1"/>
          </p:cNvSpPr>
          <p:nvPr>
            <p:ph type="sldNum" sz="quarter" idx="12"/>
          </p:nvPr>
        </p:nvSpPr>
        <p:spPr/>
        <p:txBody>
          <a:bodyPr/>
          <a:lstStyle/>
          <a:p>
            <a:fld id="{EEC269EB-B00F-6F45-AEFB-915C2DBBD785}" type="slidenum">
              <a:rPr kumimoji="1" lang="ja-JP" altLang="en-US" smtClean="0"/>
              <a:t>60</a:t>
            </a:fld>
            <a:endParaRPr kumimoji="1" lang="ja-JP" altLang="en-US"/>
          </a:p>
        </p:txBody>
      </p:sp>
    </p:spTree>
    <p:extLst>
      <p:ext uri="{BB962C8B-B14F-4D97-AF65-F5344CB8AC3E}">
        <p14:creationId xmlns:p14="http://schemas.microsoft.com/office/powerpoint/2010/main" val="144565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32206E-1ED3-D448-9F4C-F716EE1341EF}"/>
              </a:ext>
            </a:extLst>
          </p:cNvPr>
          <p:cNvSpPr>
            <a:spLocks noGrp="1"/>
          </p:cNvSpPr>
          <p:nvPr>
            <p:ph type="title"/>
          </p:nvPr>
        </p:nvSpPr>
        <p:spPr>
          <a:xfrm>
            <a:off x="457200" y="120130"/>
            <a:ext cx="8229600" cy="1143000"/>
          </a:xfrm>
          <a:ln>
            <a:solidFill>
              <a:schemeClr val="accent1"/>
            </a:solidFill>
          </a:ln>
        </p:spPr>
        <p:txBody>
          <a:bodyPr>
            <a:normAutofit fontScale="90000"/>
          </a:bodyPr>
          <a:lstStyle/>
          <a:p>
            <a:pPr algn="ctr"/>
            <a:r>
              <a:rPr kumimoji="1" lang="ja-JP" altLang="en-US" sz="4000"/>
              <a:t>車のシガーソケットから</a:t>
            </a:r>
            <a:br>
              <a:rPr kumimoji="1" lang="en-US" altLang="ja-JP" sz="4000" dirty="0"/>
            </a:br>
            <a:r>
              <a:rPr kumimoji="1" lang="en-US" altLang="ja-JP" sz="4000" dirty="0">
                <a:solidFill>
                  <a:srgbClr val="FF0000"/>
                </a:solidFill>
              </a:rPr>
              <a:t>USB</a:t>
            </a:r>
            <a:r>
              <a:rPr kumimoji="1" lang="ja-JP" altLang="en-US" sz="4000"/>
              <a:t>＆</a:t>
            </a:r>
            <a:r>
              <a:rPr kumimoji="1" lang="ja-JP" altLang="en-US" sz="4000">
                <a:solidFill>
                  <a:srgbClr val="FF0000"/>
                </a:solidFill>
              </a:rPr>
              <a:t>コンセント</a:t>
            </a:r>
          </a:p>
        </p:txBody>
      </p:sp>
      <p:sp>
        <p:nvSpPr>
          <p:cNvPr id="3" name="スライド番号プレースホルダー 2">
            <a:extLst>
              <a:ext uri="{FF2B5EF4-FFF2-40B4-BE49-F238E27FC236}">
                <a16:creationId xmlns:a16="http://schemas.microsoft.com/office/drawing/2014/main" id="{A4932CC2-BF92-A04B-9988-FABE53A02029}"/>
              </a:ext>
            </a:extLst>
          </p:cNvPr>
          <p:cNvSpPr>
            <a:spLocks noGrp="1"/>
          </p:cNvSpPr>
          <p:nvPr>
            <p:ph type="sldNum" sz="quarter" idx="12"/>
          </p:nvPr>
        </p:nvSpPr>
        <p:spPr/>
        <p:txBody>
          <a:bodyPr/>
          <a:lstStyle/>
          <a:p>
            <a:fld id="{28A24196-8E62-D542-81A5-64F1992FD861}" type="slidenum">
              <a:rPr lang="ja-JP" altLang="en-US" smtClean="0"/>
              <a:pPr/>
              <a:t>61</a:t>
            </a:fld>
            <a:endParaRPr lang="ja-JP" altLang="en-US"/>
          </a:p>
        </p:txBody>
      </p:sp>
      <p:pic>
        <p:nvPicPr>
          <p:cNvPr id="4" name="図 3">
            <a:extLst>
              <a:ext uri="{FF2B5EF4-FFF2-40B4-BE49-F238E27FC236}">
                <a16:creationId xmlns:a16="http://schemas.microsoft.com/office/drawing/2014/main" id="{6257B753-8BC3-2144-9AE4-FC58DEC00EC6}"/>
              </a:ext>
            </a:extLst>
          </p:cNvPr>
          <p:cNvPicPr>
            <a:picLocks noChangeAspect="1"/>
          </p:cNvPicPr>
          <p:nvPr/>
        </p:nvPicPr>
        <p:blipFill>
          <a:blip r:embed="rId2"/>
          <a:stretch>
            <a:fillRect/>
          </a:stretch>
        </p:blipFill>
        <p:spPr>
          <a:xfrm>
            <a:off x="484272" y="1495569"/>
            <a:ext cx="4087728" cy="3130149"/>
          </a:xfrm>
          <a:prstGeom prst="rect">
            <a:avLst/>
          </a:prstGeom>
        </p:spPr>
      </p:pic>
      <p:pic>
        <p:nvPicPr>
          <p:cNvPr id="5" name="図 4">
            <a:extLst>
              <a:ext uri="{FF2B5EF4-FFF2-40B4-BE49-F238E27FC236}">
                <a16:creationId xmlns:a16="http://schemas.microsoft.com/office/drawing/2014/main" id="{AD9C3AEF-DCAA-534D-BF60-D0131CB11790}"/>
              </a:ext>
            </a:extLst>
          </p:cNvPr>
          <p:cNvPicPr>
            <a:picLocks noChangeAspect="1"/>
          </p:cNvPicPr>
          <p:nvPr/>
        </p:nvPicPr>
        <p:blipFill>
          <a:blip r:embed="rId3"/>
          <a:stretch>
            <a:fillRect/>
          </a:stretch>
        </p:blipFill>
        <p:spPr>
          <a:xfrm>
            <a:off x="3715935" y="3341870"/>
            <a:ext cx="5121374" cy="3014480"/>
          </a:xfrm>
          <a:prstGeom prst="rect">
            <a:avLst/>
          </a:prstGeom>
        </p:spPr>
      </p:pic>
      <p:sp>
        <p:nvSpPr>
          <p:cNvPr id="6" name="フッター プレースホルダー 5">
            <a:extLst>
              <a:ext uri="{FF2B5EF4-FFF2-40B4-BE49-F238E27FC236}">
                <a16:creationId xmlns:a16="http://schemas.microsoft.com/office/drawing/2014/main" id="{36985CC5-77D0-A34E-95B2-58DA9438177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871425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3124200" y="6356350"/>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200">
                <a:latin typeface="Arial" panose="020B0604020202020204" pitchFamily="34" charset="0"/>
              </a:rPr>
              <a:pPr algn="ctr"/>
              <a:t>62</a:t>
            </a:fld>
            <a:endParaRPr kumimoji="0" lang="en-US" altLang="ja-JP" sz="1200">
              <a:latin typeface="Arial" panose="020B0604020202020204" pitchFamily="34" charset="0"/>
            </a:endParaRPr>
          </a:p>
        </p:txBody>
      </p:sp>
      <p:sp>
        <p:nvSpPr>
          <p:cNvPr id="389125" name="Rectangle 5">
            <a:extLst>
              <a:ext uri="{FF2B5EF4-FFF2-40B4-BE49-F238E27FC236}">
                <a16:creationId xmlns:a16="http://schemas.microsoft.com/office/drawing/2014/main" id="{6523C478-5684-2644-843C-D8F4EE290C5F}"/>
              </a:ext>
            </a:extLst>
          </p:cNvPr>
          <p:cNvSpPr>
            <a:spLocks noChangeArrowheads="1"/>
          </p:cNvSpPr>
          <p:nvPr/>
        </p:nvSpPr>
        <p:spPr bwMode="auto">
          <a:xfrm>
            <a:off x="611188" y="1268413"/>
            <a:ext cx="8208962" cy="1295400"/>
          </a:xfrm>
          <a:prstGeom prst="rect">
            <a:avLst/>
          </a:prstGeom>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b"/>
          <a:lstStyle/>
          <a:p>
            <a:pPr algn="ctr" fontAlgn="auto">
              <a:spcBef>
                <a:spcPts val="0"/>
              </a:spcBef>
              <a:spcAft>
                <a:spcPts val="0"/>
              </a:spcAft>
              <a:defRPr/>
            </a:pP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車両の常備品</a:t>
            </a:r>
            <a:b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b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水</a:t>
            </a:r>
            <a:r>
              <a:rPr lang="en-US" altLang="ja-JP" sz="4000" dirty="0">
                <a:solidFill>
                  <a:schemeClr val="tx1"/>
                </a:solidFill>
                <a:effectLst>
                  <a:outerShdw blurRad="38100" dist="38100" dir="2700000" algn="tl">
                    <a:srgbClr val="C0C0C0"/>
                  </a:outerShdw>
                </a:effectLst>
                <a:latin typeface="Garamond" pitchFamily="18" charset="0"/>
                <a:ea typeface="ＭＳ Ｐゴシック" charset="-128"/>
              </a:rPr>
              <a:t>500cc</a:t>
            </a:r>
            <a:r>
              <a:rPr lang="ja-JP" altLang="en-US" sz="4000" dirty="0">
                <a:solidFill>
                  <a:schemeClr val="tx1"/>
                </a:solidFill>
                <a:effectLst>
                  <a:outerShdw blurRad="38100" dist="38100" dir="2700000" algn="tl">
                    <a:srgbClr val="C0C0C0"/>
                  </a:outerShdw>
                </a:effectLst>
                <a:latin typeface="Garamond" pitchFamily="18" charset="0"/>
                <a:ea typeface="ＭＳ Ｐゴシック" charset="-128"/>
              </a:rPr>
              <a:t>２　クッキー２袋　ティッシュ２</a:t>
            </a:r>
          </a:p>
        </p:txBody>
      </p:sp>
      <p:pic>
        <p:nvPicPr>
          <p:cNvPr id="79876" name="Picture 7" descr="fuelmeter01">
            <a:extLst>
              <a:ext uri="{FF2B5EF4-FFF2-40B4-BE49-F238E27FC236}">
                <a16:creationId xmlns:a16="http://schemas.microsoft.com/office/drawing/2014/main" id="{E6AC335F-4000-5244-BB62-8C9C6620368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188" y="3284538"/>
            <a:ext cx="29146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AutoShape 10">
            <a:extLst>
              <a:ext uri="{FF2B5EF4-FFF2-40B4-BE49-F238E27FC236}">
                <a16:creationId xmlns:a16="http://schemas.microsoft.com/office/drawing/2014/main" id="{C9AFB432-839F-454D-9182-A6E93697A560}"/>
              </a:ext>
            </a:extLst>
          </p:cNvPr>
          <p:cNvSpPr>
            <a:spLocks/>
          </p:cNvSpPr>
          <p:nvPr/>
        </p:nvSpPr>
        <p:spPr bwMode="auto">
          <a:xfrm>
            <a:off x="3708400" y="188913"/>
            <a:ext cx="2808288" cy="566737"/>
          </a:xfrm>
          <a:prstGeom prst="borderCallout2">
            <a:avLst>
              <a:gd name="adj1" fmla="val 20167"/>
              <a:gd name="adj2" fmla="val 102713"/>
              <a:gd name="adj3" fmla="val 20167"/>
              <a:gd name="adj4" fmla="val 112718"/>
              <a:gd name="adj5" fmla="val 341412"/>
              <a:gd name="adj6" fmla="val 125972"/>
            </a:avLst>
          </a:prstGeom>
          <a:solidFill>
            <a:schemeClr val="bg1">
              <a:lumMod val="85000"/>
            </a:schemeClr>
          </a:solidFill>
          <a:ln w="76200">
            <a:solidFill>
              <a:srgbClr val="FF0000"/>
            </a:solidFill>
            <a:miter lim="800000"/>
            <a:headEnd/>
            <a:tailEnd type="triangl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82563" indent="-182563" fontAlgn="auto">
              <a:spcBef>
                <a:spcPts val="0"/>
              </a:spcBef>
              <a:spcAft>
                <a:spcPts val="0"/>
              </a:spcAft>
              <a:buFont typeface="Wingdings" charset="0"/>
              <a:buNone/>
              <a:defRPr/>
            </a:pPr>
            <a:r>
              <a:rPr lang="ja-JP" altLang="en-US" sz="2400" dirty="0">
                <a:latin typeface="+mn-lt"/>
                <a:ea typeface="+mn-ea"/>
              </a:rPr>
              <a:t>トイレで困るから</a:t>
            </a:r>
          </a:p>
        </p:txBody>
      </p:sp>
      <p:pic>
        <p:nvPicPr>
          <p:cNvPr id="3" name="図 2" descr="スクリーンショット 2015-07-02 12.55.34.png">
            <a:extLst>
              <a:ext uri="{FF2B5EF4-FFF2-40B4-BE49-F238E27FC236}">
                <a16:creationId xmlns:a16="http://schemas.microsoft.com/office/drawing/2014/main" id="{AFC53031-67F9-2D4D-AD7B-A540BE4257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31025" y="3500438"/>
            <a:ext cx="21050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Rectangle 4">
            <a:extLst>
              <a:ext uri="{FF2B5EF4-FFF2-40B4-BE49-F238E27FC236}">
                <a16:creationId xmlns:a16="http://schemas.microsoft.com/office/drawing/2014/main" id="{2529E6EC-8147-8B45-84A6-7EA7962BB382}"/>
              </a:ext>
            </a:extLst>
          </p:cNvPr>
          <p:cNvSpPr>
            <a:spLocks noChangeArrowheads="1"/>
          </p:cNvSpPr>
          <p:nvPr/>
        </p:nvSpPr>
        <p:spPr bwMode="auto">
          <a:xfrm>
            <a:off x="3636684" y="4354513"/>
            <a:ext cx="3222626" cy="717550"/>
          </a:xfrm>
          <a:prstGeom prst="rect">
            <a:avLst/>
          </a:prstGeom>
          <a:solidFill>
            <a:schemeClr val="bg1"/>
          </a:solidFill>
          <a:ln w="57150" cmpd="sng">
            <a:solidFill>
              <a:srgbClr val="4F81BD"/>
            </a:solidFill>
          </a:ln>
          <a:effectLst/>
          <a:extLst/>
        </p:spPr>
        <p:txBody>
          <a:bodyPr anchor="b"/>
          <a:lstStyle/>
          <a:p>
            <a:pPr algn="ctr" fontAlgn="auto">
              <a:spcBef>
                <a:spcPts val="0"/>
              </a:spcBef>
              <a:spcAft>
                <a:spcPts val="0"/>
              </a:spcAft>
              <a:defRPr/>
            </a:pPr>
            <a:r>
              <a:rPr lang="en-US" altLang="ja-JP" sz="3200" b="1" dirty="0">
                <a:effectLst>
                  <a:outerShdw blurRad="38100" dist="38100" dir="2700000" algn="tl">
                    <a:srgbClr val="C0C0C0"/>
                  </a:outerShdw>
                </a:effectLst>
                <a:latin typeface="+mj-ea"/>
                <a:ea typeface="+mj-ea"/>
              </a:rPr>
              <a:t>←</a:t>
            </a:r>
            <a:r>
              <a:rPr lang="ja-JP" altLang="en-US" sz="3200" b="1" dirty="0">
                <a:effectLst>
                  <a:outerShdw blurRad="38100" dist="38100" dir="2700000" algn="tl">
                    <a:srgbClr val="C0C0C0"/>
                  </a:outerShdw>
                </a:effectLst>
                <a:latin typeface="+mj-ea"/>
                <a:ea typeface="+mj-ea"/>
              </a:rPr>
              <a:t>ここで補給</a:t>
            </a:r>
            <a:r>
              <a:rPr lang="en-US" altLang="ja-JP" sz="3200" b="1" dirty="0">
                <a:effectLst>
                  <a:outerShdw blurRad="38100" dist="38100" dir="2700000" algn="tl">
                    <a:srgbClr val="C0C0C0"/>
                  </a:outerShdw>
                </a:effectLst>
                <a:latin typeface="+mj-ea"/>
                <a:ea typeface="+mj-ea"/>
              </a:rPr>
              <a:t>→</a:t>
            </a:r>
            <a:endParaRPr lang="ja-JP" altLang="en-US" sz="3200" b="1" dirty="0">
              <a:effectLst>
                <a:outerShdw blurRad="38100" dist="38100" dir="2700000" algn="tl">
                  <a:srgbClr val="C0C0C0"/>
                </a:outerShdw>
              </a:effectLst>
              <a:latin typeface="+mj-ea"/>
              <a:ea typeface="+mj-ea"/>
            </a:endParaRPr>
          </a:p>
        </p:txBody>
      </p:sp>
      <p:sp>
        <p:nvSpPr>
          <p:cNvPr id="2" name="テキスト ボックス 1">
            <a:extLst>
              <a:ext uri="{FF2B5EF4-FFF2-40B4-BE49-F238E27FC236}">
                <a16:creationId xmlns:a16="http://schemas.microsoft.com/office/drawing/2014/main" id="{D32E687E-BB6D-1D4F-898F-1E20E0406332}"/>
              </a:ext>
            </a:extLst>
          </p:cNvPr>
          <p:cNvSpPr txBox="1"/>
          <p:nvPr/>
        </p:nvSpPr>
        <p:spPr>
          <a:xfrm>
            <a:off x="4158596" y="3848100"/>
            <a:ext cx="2178802" cy="369332"/>
          </a:xfrm>
          <a:prstGeom prst="rect">
            <a:avLst/>
          </a:prstGeom>
          <a:noFill/>
        </p:spPr>
        <p:txBody>
          <a:bodyPr wrap="none" rtlCol="0">
            <a:spAutoFit/>
          </a:bodyPr>
          <a:lstStyle/>
          <a:p>
            <a:r>
              <a:rPr kumimoji="1" lang="ja-JP" altLang="en-US"/>
              <a:t>テプラで貼っておこう</a:t>
            </a:r>
          </a:p>
        </p:txBody>
      </p:sp>
      <p:sp>
        <p:nvSpPr>
          <p:cNvPr id="4" name="フッター プレースホルダー 3">
            <a:extLst>
              <a:ext uri="{FF2B5EF4-FFF2-40B4-BE49-F238E27FC236}">
                <a16:creationId xmlns:a16="http://schemas.microsoft.com/office/drawing/2014/main" id="{B8780960-6D6E-F242-946A-38D0BD4C2DB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17843701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89124"/>
                                        </p:tgtEl>
                                        <p:attrNameLst>
                                          <p:attrName>style.visibility</p:attrName>
                                        </p:attrNameLst>
                                      </p:cBhvr>
                                      <p:to>
                                        <p:strVal val="visible"/>
                                      </p:to>
                                    </p:set>
                                    <p:anim calcmode="lin" valueType="num">
                                      <p:cBhvr>
                                        <p:cTn id="11" dur="500" fill="hold"/>
                                        <p:tgtEl>
                                          <p:spTgt spid="389124"/>
                                        </p:tgtEl>
                                        <p:attrNameLst>
                                          <p:attrName>ppt_w</p:attrName>
                                        </p:attrNameLst>
                                      </p:cBhvr>
                                      <p:tavLst>
                                        <p:tav tm="0">
                                          <p:val>
                                            <p:fltVal val="0"/>
                                          </p:val>
                                        </p:tav>
                                        <p:tav tm="100000">
                                          <p:val>
                                            <p:strVal val="#ppt_w"/>
                                          </p:val>
                                        </p:tav>
                                      </p:tavLst>
                                    </p:anim>
                                    <p:anim calcmode="lin" valueType="num">
                                      <p:cBhvr>
                                        <p:cTn id="12" dur="500" fill="hold"/>
                                        <p:tgtEl>
                                          <p:spTgt spid="389124"/>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124200" y="6356350"/>
            <a:ext cx="2895600" cy="365125"/>
          </a:xfrm>
        </p:spPr>
        <p:txBody>
          <a:bodyPr/>
          <a:lstStyle/>
          <a:p>
            <a:pPr algn="ctr">
              <a:defRPr/>
            </a:pPr>
            <a:fld id="{C2D29BA9-09D0-8945-A07C-F85555316C22}" type="slidenum">
              <a:rPr lang="en-US" altLang="ja-JP" smtClean="0"/>
              <a:pPr algn="ctr">
                <a:defRPr/>
              </a:pPr>
              <a:t>63</a:t>
            </a:fld>
            <a:endParaRPr lang="en-US" altLang="ja-JP"/>
          </a:p>
        </p:txBody>
      </p:sp>
      <p:pic>
        <p:nvPicPr>
          <p:cNvPr id="10342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52513"/>
            <a:ext cx="4298950" cy="573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52513"/>
            <a:ext cx="4300538" cy="573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3E52564A-6184-DC42-943A-426FC1D5991D}"/>
              </a:ext>
            </a:extLst>
          </p:cNvPr>
          <p:cNvSpPr txBox="1"/>
          <p:nvPr/>
        </p:nvSpPr>
        <p:spPr>
          <a:xfrm>
            <a:off x="107950" y="237994"/>
            <a:ext cx="8695009" cy="523220"/>
          </a:xfrm>
          <a:prstGeom prst="rect">
            <a:avLst/>
          </a:prstGeom>
          <a:noFill/>
          <a:ln>
            <a:solidFill>
              <a:schemeClr val="accent1"/>
            </a:solidFill>
          </a:ln>
        </p:spPr>
        <p:txBody>
          <a:bodyPr wrap="none" rtlCol="0">
            <a:spAutoFit/>
          </a:bodyPr>
          <a:lstStyle/>
          <a:p>
            <a:r>
              <a:rPr kumimoji="1" lang="ja-JP" altLang="en-US" sz="2800"/>
              <a:t>トイレにビニールをかぶせて使用するから　黒ビニール袋を備蓄</a:t>
            </a:r>
          </a:p>
        </p:txBody>
      </p:sp>
    </p:spTree>
    <p:extLst>
      <p:ext uri="{BB962C8B-B14F-4D97-AF65-F5344CB8AC3E}">
        <p14:creationId xmlns:p14="http://schemas.microsoft.com/office/powerpoint/2010/main" val="2096829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6A160-F289-974F-B516-E0E3E550673B}"/>
              </a:ext>
            </a:extLst>
          </p:cNvPr>
          <p:cNvSpPr>
            <a:spLocks noGrp="1"/>
          </p:cNvSpPr>
          <p:nvPr>
            <p:ph type="title"/>
          </p:nvPr>
        </p:nvSpPr>
        <p:spPr>
          <a:xfrm>
            <a:off x="457200" y="0"/>
            <a:ext cx="8229600" cy="2187660"/>
          </a:xfrm>
        </p:spPr>
        <p:txBody>
          <a:bodyPr>
            <a:normAutofit/>
          </a:bodyPr>
          <a:lstStyle/>
          <a:p>
            <a:pPr fontAlgn="ctr"/>
            <a:r>
              <a:rPr lang="ja-JP" altLang="en-US">
                <a:solidFill>
                  <a:srgbClr val="000000"/>
                </a:solidFill>
                <a:latin typeface="ＭＳ Ｐゴシック" panose="020B0600070205080204" pitchFamily="34" charset="-128"/>
              </a:rPr>
              <a:t>最後に</a:t>
            </a:r>
            <a:br>
              <a:rPr lang="en-US" altLang="ja-JP" dirty="0">
                <a:solidFill>
                  <a:srgbClr val="000000"/>
                </a:solidFill>
                <a:latin typeface="ＭＳ Ｐゴシック" panose="020B0600070205080204" pitchFamily="34" charset="-128"/>
              </a:rPr>
            </a:br>
            <a:r>
              <a:rPr lang="ja-JP" altLang="en-US">
                <a:solidFill>
                  <a:srgbClr val="000000"/>
                </a:solidFill>
                <a:latin typeface="ＭＳ Ｐゴシック" panose="020B0600070205080204" pitchFamily="34" charset="-128"/>
              </a:rPr>
              <a:t>インターネットマルウェア</a:t>
            </a:r>
            <a:br>
              <a:rPr lang="en-US" altLang="ja-JP" dirty="0">
                <a:solidFill>
                  <a:srgbClr val="000000"/>
                </a:solidFill>
                <a:latin typeface="ＭＳ Ｐゴシック" panose="020B0600070205080204" pitchFamily="34" charset="-128"/>
              </a:rPr>
            </a:br>
            <a:r>
              <a:rPr lang="ja-JP" altLang="en-US">
                <a:solidFill>
                  <a:srgbClr val="000000"/>
                </a:solidFill>
                <a:latin typeface="ＭＳ Ｐゴシック" panose="020B0600070205080204" pitchFamily="34" charset="-128"/>
              </a:rPr>
              <a:t>（コンピューターウィルス）</a:t>
            </a:r>
          </a:p>
        </p:txBody>
      </p:sp>
      <p:sp>
        <p:nvSpPr>
          <p:cNvPr id="4" name="スライド番号プレースホルダー 3">
            <a:extLst>
              <a:ext uri="{FF2B5EF4-FFF2-40B4-BE49-F238E27FC236}">
                <a16:creationId xmlns:a16="http://schemas.microsoft.com/office/drawing/2014/main" id="{CE378998-EB4D-124B-A19E-8AE7C58CF6AF}"/>
              </a:ext>
            </a:extLst>
          </p:cNvPr>
          <p:cNvSpPr>
            <a:spLocks noGrp="1"/>
          </p:cNvSpPr>
          <p:nvPr>
            <p:ph type="sldNum" sz="quarter" idx="12"/>
          </p:nvPr>
        </p:nvSpPr>
        <p:spPr/>
        <p:txBody>
          <a:bodyPr/>
          <a:lstStyle/>
          <a:p>
            <a:fld id="{0D17C488-F24E-F54A-9419-422FE66354AA}" type="slidenum">
              <a:rPr lang="ja-JP" altLang="en-US" smtClean="0"/>
              <a:pPr/>
              <a:t>64</a:t>
            </a:fld>
            <a:endParaRPr lang="ja-JP" altLang="en-US"/>
          </a:p>
        </p:txBody>
      </p:sp>
      <p:pic>
        <p:nvPicPr>
          <p:cNvPr id="7" name="IMG_4342.mov">
            <a:hlinkClick r:id="" action="ppaction://media"/>
            <a:extLst>
              <a:ext uri="{FF2B5EF4-FFF2-40B4-BE49-F238E27FC236}">
                <a16:creationId xmlns:a16="http://schemas.microsoft.com/office/drawing/2014/main" id="{83B27F6D-D2DF-434A-976B-F7D4844814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9595" y="2383364"/>
            <a:ext cx="5404811" cy="4234455"/>
          </a:xfrm>
          <a:prstGeom prst="rect">
            <a:avLst/>
          </a:prstGeom>
        </p:spPr>
      </p:pic>
      <p:sp>
        <p:nvSpPr>
          <p:cNvPr id="3" name="フッター プレースホルダー 2">
            <a:extLst>
              <a:ext uri="{FF2B5EF4-FFF2-40B4-BE49-F238E27FC236}">
                <a16:creationId xmlns:a16="http://schemas.microsoft.com/office/drawing/2014/main" id="{97976DCB-458B-084E-B633-1269F9B7D8DE}"/>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129151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8066A1-8926-BC49-8542-19420C219038}"/>
              </a:ext>
            </a:extLst>
          </p:cNvPr>
          <p:cNvSpPr>
            <a:spLocks noGrp="1"/>
          </p:cNvSpPr>
          <p:nvPr>
            <p:ph type="title"/>
          </p:nvPr>
        </p:nvSpPr>
        <p:spPr/>
        <p:txBody>
          <a:bodyPr/>
          <a:lstStyle/>
          <a:p>
            <a:r>
              <a:rPr kumimoji="1" lang="ja-JP" altLang="en-US"/>
              <a:t>マルウェアの種類</a:t>
            </a:r>
          </a:p>
        </p:txBody>
      </p:sp>
      <p:sp>
        <p:nvSpPr>
          <p:cNvPr id="3" name="コンテンツ プレースホルダー 2">
            <a:extLst>
              <a:ext uri="{FF2B5EF4-FFF2-40B4-BE49-F238E27FC236}">
                <a16:creationId xmlns:a16="http://schemas.microsoft.com/office/drawing/2014/main" id="{7A2A3B90-8961-9E4B-BCCB-31CD057F95AD}"/>
              </a:ext>
            </a:extLst>
          </p:cNvPr>
          <p:cNvSpPr>
            <a:spLocks noGrp="1"/>
          </p:cNvSpPr>
          <p:nvPr>
            <p:ph idx="1"/>
          </p:nvPr>
        </p:nvSpPr>
        <p:spPr/>
        <p:txBody>
          <a:bodyPr/>
          <a:lstStyle/>
          <a:p>
            <a:pPr marL="474796" indent="-474796">
              <a:buFont typeface="+mj-lt"/>
              <a:buAutoNum type="arabicPeriod"/>
            </a:pPr>
            <a:r>
              <a:rPr kumimoji="1" lang="ja-JP" altLang="en-US"/>
              <a:t>パソコンへの進入路を裏口に作る</a:t>
            </a:r>
            <a:endParaRPr kumimoji="1" lang="en-US" altLang="ja-JP" dirty="0"/>
          </a:p>
          <a:p>
            <a:pPr marL="474796" indent="-474796">
              <a:buFont typeface="+mj-lt"/>
              <a:buAutoNum type="arabicPeriod"/>
            </a:pPr>
            <a:r>
              <a:rPr lang="ja-JP" altLang="en-US"/>
              <a:t>入り込んでファイルを壊す、暗号化する</a:t>
            </a:r>
            <a:endParaRPr lang="en-US" altLang="ja-JP" dirty="0"/>
          </a:p>
          <a:p>
            <a:pPr marL="474796" indent="-474796">
              <a:buFont typeface="+mj-lt"/>
              <a:buAutoNum type="arabicPeriod"/>
            </a:pPr>
            <a:r>
              <a:rPr kumimoji="1" lang="ja-JP" altLang="en-US"/>
              <a:t>操作履歴を盗む</a:t>
            </a:r>
            <a:endParaRPr kumimoji="1" lang="en-US" altLang="ja-JP" dirty="0"/>
          </a:p>
          <a:p>
            <a:pPr marL="474796" indent="-474796">
              <a:buFont typeface="+mj-lt"/>
              <a:buAutoNum type="arabicPeriod"/>
            </a:pPr>
            <a:r>
              <a:rPr lang="ja-JP" altLang="en-US"/>
              <a:t>メールを送り続けたり操作をする（乗っ取り）</a:t>
            </a:r>
            <a:endParaRPr lang="en-US" altLang="ja-JP" dirty="0"/>
          </a:p>
          <a:p>
            <a:pPr marL="474796" indent="-474796">
              <a:buFont typeface="+mj-lt"/>
              <a:buAutoNum type="arabicPeriod"/>
            </a:pPr>
            <a:r>
              <a:rPr lang="ja-JP" altLang="en-US"/>
              <a:t>最初から組み込まれているプログラムを悪用する</a:t>
            </a:r>
            <a:endParaRPr lang="en-US" altLang="ja-JP" dirty="0"/>
          </a:p>
          <a:p>
            <a:pPr marL="474796" indent="-474796">
              <a:buFont typeface="+mj-lt"/>
              <a:buAutoNum type="arabicPeriod"/>
            </a:pPr>
            <a:r>
              <a:rPr lang="ja-JP" altLang="en-US"/>
              <a:t>社内の他の</a:t>
            </a:r>
            <a:r>
              <a:rPr lang="en-US" altLang="ja-JP" dirty="0"/>
              <a:t>PC</a:t>
            </a:r>
            <a:r>
              <a:rPr lang="ja-JP" altLang="en-US"/>
              <a:t>を感染させる</a:t>
            </a:r>
            <a:endParaRPr lang="en-US" altLang="ja-JP" dirty="0"/>
          </a:p>
          <a:p>
            <a:pPr marL="474796" indent="-474796">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BF075E2A-AAE5-484D-9498-505C49BC269E}"/>
              </a:ext>
            </a:extLst>
          </p:cNvPr>
          <p:cNvSpPr>
            <a:spLocks noGrp="1"/>
          </p:cNvSpPr>
          <p:nvPr>
            <p:ph type="sldNum" sz="quarter" idx="12"/>
          </p:nvPr>
        </p:nvSpPr>
        <p:spPr/>
        <p:txBody>
          <a:bodyPr/>
          <a:lstStyle/>
          <a:p>
            <a:fld id="{0D17C488-F24E-F54A-9419-422FE66354AA}" type="slidenum">
              <a:rPr lang="ja-JP" altLang="en-US" smtClean="0"/>
              <a:pPr/>
              <a:t>65</a:t>
            </a:fld>
            <a:endParaRPr lang="ja-JP" altLang="en-US"/>
          </a:p>
        </p:txBody>
      </p:sp>
      <p:sp>
        <p:nvSpPr>
          <p:cNvPr id="5" name="フッター プレースホルダー 4">
            <a:extLst>
              <a:ext uri="{FF2B5EF4-FFF2-40B4-BE49-F238E27FC236}">
                <a16:creationId xmlns:a16="http://schemas.microsoft.com/office/drawing/2014/main" id="{720F305D-28BC-0442-AC7D-F5DB3BC904F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3718912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F7A30-FCE1-AF48-B9C0-2BA5570192A3}"/>
              </a:ext>
            </a:extLst>
          </p:cNvPr>
          <p:cNvSpPr>
            <a:spLocks noGrp="1"/>
          </p:cNvSpPr>
          <p:nvPr>
            <p:ph type="title"/>
          </p:nvPr>
        </p:nvSpPr>
        <p:spPr/>
        <p:txBody>
          <a:bodyPr/>
          <a:lstStyle/>
          <a:p>
            <a:r>
              <a:rPr kumimoji="1" lang="ja-JP" altLang="en-US"/>
              <a:t>フィッシング詐欺とは</a:t>
            </a:r>
          </a:p>
        </p:txBody>
      </p:sp>
      <p:sp>
        <p:nvSpPr>
          <p:cNvPr id="3" name="コンテンツ プレースホルダー 2">
            <a:extLst>
              <a:ext uri="{FF2B5EF4-FFF2-40B4-BE49-F238E27FC236}">
                <a16:creationId xmlns:a16="http://schemas.microsoft.com/office/drawing/2014/main" id="{F62B5967-049B-CD46-A6F8-DB2F087E7E58}"/>
              </a:ext>
            </a:extLst>
          </p:cNvPr>
          <p:cNvSpPr>
            <a:spLocks noGrp="1"/>
          </p:cNvSpPr>
          <p:nvPr>
            <p:ph idx="1"/>
          </p:nvPr>
        </p:nvSpPr>
        <p:spPr>
          <a:xfrm>
            <a:off x="457200" y="1740878"/>
            <a:ext cx="8229600" cy="4727331"/>
          </a:xfrm>
        </p:spPr>
        <p:txBody>
          <a:bodyPr/>
          <a:lstStyle/>
          <a:p>
            <a:r>
              <a:rPr lang="ja-JP" altLang="en-US"/>
              <a:t>有名企業を装った電子メールを送信し、偽装された</a:t>
            </a:r>
            <a:r>
              <a:rPr lang="en" altLang="ja-JP" dirty="0"/>
              <a:t>URL</a:t>
            </a:r>
            <a:r>
              <a:rPr lang="ja-JP" altLang="en-US"/>
              <a:t>をクリックさせることで、個人情報を取得しようとするオンライン詐欺のこと。フィッシングは「</a:t>
            </a:r>
            <a:r>
              <a:rPr lang="en" altLang="ja-JP" dirty="0" err="1"/>
              <a:t>phising</a:t>
            </a:r>
            <a:r>
              <a:rPr lang="ja-JP" altLang="en"/>
              <a:t>」</a:t>
            </a:r>
            <a:r>
              <a:rPr lang="ja-JP" altLang="en-US"/>
              <a:t>と表記し、釣りを意味する英単語である「</a:t>
            </a:r>
            <a:r>
              <a:rPr lang="en" altLang="ja-JP" dirty="0"/>
              <a:t>fishing</a:t>
            </a:r>
            <a:r>
              <a:rPr lang="ja-JP" altLang="en"/>
              <a:t>」</a:t>
            </a:r>
            <a:r>
              <a:rPr lang="ja-JP" altLang="en-US"/>
              <a:t>を変化させた造語です。</a:t>
            </a:r>
            <a:endParaRPr lang="en-US" altLang="ja-JP" dirty="0"/>
          </a:p>
          <a:p>
            <a:r>
              <a:rPr lang="ja-JP" altLang="en-US"/>
              <a:t>金融機関などの有名企業を装った電子メールに、「アカウント更新のため」などとして電子メール内に書かれている</a:t>
            </a:r>
            <a:r>
              <a:rPr lang="en" altLang="ja-JP" dirty="0"/>
              <a:t>URL</a:t>
            </a:r>
            <a:r>
              <a:rPr lang="ja-JP" altLang="en-US"/>
              <a:t>をクリックさせる。</a:t>
            </a:r>
            <a:endParaRPr lang="en-US" altLang="ja-JP" dirty="0"/>
          </a:p>
          <a:p>
            <a:r>
              <a:rPr kumimoji="1" lang="en-US" altLang="ja-JP" dirty="0"/>
              <a:t>SNS</a:t>
            </a:r>
            <a:r>
              <a:rPr kumimoji="1" lang="ja-JP" altLang="en-US"/>
              <a:t>で仲良くなっって</a:t>
            </a:r>
            <a:r>
              <a:rPr kumimoji="1" lang="en-US" altLang="ja-JP" dirty="0"/>
              <a:t>ID</a:t>
            </a:r>
            <a:r>
              <a:rPr kumimoji="1" lang="ja-JP" altLang="en-US"/>
              <a:t>を聞き出す</a:t>
            </a:r>
          </a:p>
        </p:txBody>
      </p:sp>
      <p:sp>
        <p:nvSpPr>
          <p:cNvPr id="4" name="スライド番号プレースホルダー 3">
            <a:extLst>
              <a:ext uri="{FF2B5EF4-FFF2-40B4-BE49-F238E27FC236}">
                <a16:creationId xmlns:a16="http://schemas.microsoft.com/office/drawing/2014/main" id="{3B83551B-A4A8-FF4D-A427-B6F279302EA9}"/>
              </a:ext>
            </a:extLst>
          </p:cNvPr>
          <p:cNvSpPr>
            <a:spLocks noGrp="1"/>
          </p:cNvSpPr>
          <p:nvPr>
            <p:ph type="sldNum" sz="quarter" idx="12"/>
          </p:nvPr>
        </p:nvSpPr>
        <p:spPr/>
        <p:txBody>
          <a:bodyPr/>
          <a:lstStyle/>
          <a:p>
            <a:fld id="{0D17C488-F24E-F54A-9419-422FE66354AA}" type="slidenum">
              <a:rPr lang="ja-JP" altLang="en-US" smtClean="0"/>
              <a:pPr/>
              <a:t>66</a:t>
            </a:fld>
            <a:endParaRPr lang="ja-JP" altLang="en-US"/>
          </a:p>
        </p:txBody>
      </p:sp>
      <p:sp>
        <p:nvSpPr>
          <p:cNvPr id="5" name="フッター プレースホルダー 4">
            <a:extLst>
              <a:ext uri="{FF2B5EF4-FFF2-40B4-BE49-F238E27FC236}">
                <a16:creationId xmlns:a16="http://schemas.microsoft.com/office/drawing/2014/main" id="{9DF6C529-BDFE-184A-A367-8246BEDE66B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687465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02F586BE-D76B-C04E-AFD2-CC7C45255B5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77523E22-FB98-FB46-9D53-089F6C909963}"/>
              </a:ext>
            </a:extLst>
          </p:cNvPr>
          <p:cNvSpPr>
            <a:spLocks noGrp="1"/>
          </p:cNvSpPr>
          <p:nvPr>
            <p:ph type="sldNum" sz="quarter" idx="12"/>
          </p:nvPr>
        </p:nvSpPr>
        <p:spPr/>
        <p:txBody>
          <a:bodyPr/>
          <a:lstStyle/>
          <a:p>
            <a:fld id="{E63E5EE0-2DFA-F342-A057-517C5E20EFF6}" type="slidenum">
              <a:rPr kumimoji="1" lang="ja-JP" altLang="en-US" smtClean="0"/>
              <a:t>67</a:t>
            </a:fld>
            <a:endParaRPr kumimoji="1" lang="ja-JP" altLang="en-US"/>
          </a:p>
        </p:txBody>
      </p:sp>
      <p:sp>
        <p:nvSpPr>
          <p:cNvPr id="4" name="タイトル 3">
            <a:extLst>
              <a:ext uri="{FF2B5EF4-FFF2-40B4-BE49-F238E27FC236}">
                <a16:creationId xmlns:a16="http://schemas.microsoft.com/office/drawing/2014/main" id="{13A52851-69D2-C741-89FD-7E0945B16816}"/>
              </a:ext>
            </a:extLst>
          </p:cNvPr>
          <p:cNvSpPr>
            <a:spLocks noGrp="1"/>
          </p:cNvSpPr>
          <p:nvPr>
            <p:ph type="title"/>
          </p:nvPr>
        </p:nvSpPr>
        <p:spPr>
          <a:xfrm>
            <a:off x="685801" y="322180"/>
            <a:ext cx="7772400" cy="892572"/>
          </a:xfrm>
        </p:spPr>
        <p:txBody>
          <a:bodyPr>
            <a:normAutofit/>
          </a:bodyPr>
          <a:lstStyle/>
          <a:p>
            <a:r>
              <a:rPr kumimoji="1" lang="ja-JP" altLang="en-US"/>
              <a:t>フィッシング詐欺の件数</a:t>
            </a:r>
          </a:p>
        </p:txBody>
      </p:sp>
      <p:pic>
        <p:nvPicPr>
          <p:cNvPr id="6" name="図 5">
            <a:extLst>
              <a:ext uri="{FF2B5EF4-FFF2-40B4-BE49-F238E27FC236}">
                <a16:creationId xmlns:a16="http://schemas.microsoft.com/office/drawing/2014/main" id="{2AFDB5D3-F1FC-5E40-AD0F-FB71E5CB868E}"/>
              </a:ext>
            </a:extLst>
          </p:cNvPr>
          <p:cNvPicPr>
            <a:picLocks noChangeAspect="1"/>
          </p:cNvPicPr>
          <p:nvPr/>
        </p:nvPicPr>
        <p:blipFill>
          <a:blip r:embed="rId2"/>
          <a:stretch>
            <a:fillRect/>
          </a:stretch>
        </p:blipFill>
        <p:spPr>
          <a:xfrm>
            <a:off x="964977" y="1214753"/>
            <a:ext cx="7214048" cy="4790839"/>
          </a:xfrm>
          <a:prstGeom prst="rect">
            <a:avLst/>
          </a:prstGeom>
        </p:spPr>
      </p:pic>
      <p:sp>
        <p:nvSpPr>
          <p:cNvPr id="7" name="ストライプ矢印 6">
            <a:extLst>
              <a:ext uri="{FF2B5EF4-FFF2-40B4-BE49-F238E27FC236}">
                <a16:creationId xmlns:a16="http://schemas.microsoft.com/office/drawing/2014/main" id="{F1AAE5FB-4205-E04A-A302-DEDD7745E57D}"/>
              </a:ext>
            </a:extLst>
          </p:cNvPr>
          <p:cNvSpPr/>
          <p:nvPr/>
        </p:nvSpPr>
        <p:spPr>
          <a:xfrm>
            <a:off x="6628692" y="5733905"/>
            <a:ext cx="1524431" cy="775806"/>
          </a:xfrm>
          <a:prstGeom prst="strip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a:t>リンク</a:t>
            </a:r>
          </a:p>
        </p:txBody>
      </p:sp>
    </p:spTree>
    <p:extLst>
      <p:ext uri="{BB962C8B-B14F-4D97-AF65-F5344CB8AC3E}">
        <p14:creationId xmlns:p14="http://schemas.microsoft.com/office/powerpoint/2010/main" val="4278154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906390D-5D9C-A744-886C-029A75DE91C2}"/>
              </a:ext>
            </a:extLst>
          </p:cNvPr>
          <p:cNvPicPr>
            <a:picLocks noChangeAspect="1"/>
          </p:cNvPicPr>
          <p:nvPr/>
        </p:nvPicPr>
        <p:blipFill>
          <a:blip r:embed="rId2"/>
          <a:stretch>
            <a:fillRect/>
          </a:stretch>
        </p:blipFill>
        <p:spPr>
          <a:xfrm>
            <a:off x="429575" y="533601"/>
            <a:ext cx="8284854" cy="6002222"/>
          </a:xfrm>
          <a:prstGeom prst="rect">
            <a:avLst/>
          </a:prstGeom>
        </p:spPr>
      </p:pic>
      <p:sp>
        <p:nvSpPr>
          <p:cNvPr id="4" name="下矢印 3">
            <a:extLst>
              <a:ext uri="{FF2B5EF4-FFF2-40B4-BE49-F238E27FC236}">
                <a16:creationId xmlns:a16="http://schemas.microsoft.com/office/drawing/2014/main" id="{5BD34219-037C-7A4D-AD37-3EFB56DC938A}"/>
              </a:ext>
            </a:extLst>
          </p:cNvPr>
          <p:cNvSpPr/>
          <p:nvPr/>
        </p:nvSpPr>
        <p:spPr>
          <a:xfrm>
            <a:off x="4197002" y="367084"/>
            <a:ext cx="693311" cy="538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7"/>
          </a:p>
        </p:txBody>
      </p:sp>
      <p:cxnSp>
        <p:nvCxnSpPr>
          <p:cNvPr id="5" name="直線コネクタ 4">
            <a:extLst>
              <a:ext uri="{FF2B5EF4-FFF2-40B4-BE49-F238E27FC236}">
                <a16:creationId xmlns:a16="http://schemas.microsoft.com/office/drawing/2014/main" id="{972D304E-6485-CC4C-9C9D-A666110554D2}"/>
              </a:ext>
            </a:extLst>
          </p:cNvPr>
          <p:cNvCxnSpPr>
            <a:cxnSpLocks/>
          </p:cNvCxnSpPr>
          <p:nvPr/>
        </p:nvCxnSpPr>
        <p:spPr>
          <a:xfrm>
            <a:off x="4197002" y="1104070"/>
            <a:ext cx="693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C34CC86E-0625-B14D-A10E-C51379BE5200}"/>
              </a:ext>
            </a:extLst>
          </p:cNvPr>
          <p:cNvSpPr txBox="1"/>
          <p:nvPr/>
        </p:nvSpPr>
        <p:spPr>
          <a:xfrm>
            <a:off x="4890314" y="281189"/>
            <a:ext cx="3813929" cy="393506"/>
          </a:xfrm>
          <a:prstGeom prst="rect">
            <a:avLst/>
          </a:prstGeom>
          <a:noFill/>
          <a:ln>
            <a:solidFill>
              <a:srgbClr val="FF0000"/>
            </a:solidFill>
          </a:ln>
        </p:spPr>
        <p:txBody>
          <a:bodyPr wrap="none" rtlCol="0">
            <a:spAutoFit/>
          </a:bodyPr>
          <a:lstStyle/>
          <a:p>
            <a:r>
              <a:rPr lang="en-US" altLang="ja-JP" sz="1957" dirty="0"/>
              <a:t>Office365</a:t>
            </a:r>
            <a:r>
              <a:rPr lang="ja-JP" altLang="en-US" sz="1957"/>
              <a:t>の正式なログイン画面</a:t>
            </a:r>
          </a:p>
        </p:txBody>
      </p:sp>
      <p:sp>
        <p:nvSpPr>
          <p:cNvPr id="2" name="フッター プレースホルダー 1">
            <a:extLst>
              <a:ext uri="{FF2B5EF4-FFF2-40B4-BE49-F238E27FC236}">
                <a16:creationId xmlns:a16="http://schemas.microsoft.com/office/drawing/2014/main" id="{34F38D28-2D04-FC44-A984-4C01B4EBB220}"/>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sp>
        <p:nvSpPr>
          <p:cNvPr id="7" name="スライド番号プレースホルダー 6">
            <a:extLst>
              <a:ext uri="{FF2B5EF4-FFF2-40B4-BE49-F238E27FC236}">
                <a16:creationId xmlns:a16="http://schemas.microsoft.com/office/drawing/2014/main" id="{BC13CD04-189F-4648-B8FD-97D6E9B0359D}"/>
              </a:ext>
            </a:extLst>
          </p:cNvPr>
          <p:cNvSpPr>
            <a:spLocks noGrp="1"/>
          </p:cNvSpPr>
          <p:nvPr>
            <p:ph type="sldNum" sz="quarter" idx="12"/>
          </p:nvPr>
        </p:nvSpPr>
        <p:spPr/>
        <p:txBody>
          <a:bodyPr/>
          <a:lstStyle/>
          <a:p>
            <a:fld id="{EEC269EB-B00F-6F45-AEFB-915C2DBBD785}" type="slidenum">
              <a:rPr kumimoji="1" lang="ja-JP" altLang="en-US" smtClean="0"/>
              <a:t>68</a:t>
            </a:fld>
            <a:endParaRPr kumimoji="1" lang="ja-JP" altLang="en-US"/>
          </a:p>
        </p:txBody>
      </p:sp>
    </p:spTree>
    <p:extLst>
      <p:ext uri="{BB962C8B-B14F-4D97-AF65-F5344CB8AC3E}">
        <p14:creationId xmlns:p14="http://schemas.microsoft.com/office/powerpoint/2010/main" val="31186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D501EC-D308-C64F-94B8-A0530107FF40}"/>
              </a:ext>
            </a:extLst>
          </p:cNvPr>
          <p:cNvSpPr/>
          <p:nvPr/>
        </p:nvSpPr>
        <p:spPr>
          <a:xfrm>
            <a:off x="600617" y="1403785"/>
            <a:ext cx="7270388" cy="627736"/>
          </a:xfrm>
          <a:prstGeom prst="rect">
            <a:avLst/>
          </a:prstGeom>
        </p:spPr>
        <p:txBody>
          <a:bodyPr wrap="none">
            <a:spAutoFit/>
          </a:bodyPr>
          <a:lstStyle/>
          <a:p>
            <a:r>
              <a:rPr lang="ja-JP" altLang="en-US" sz="3479"/>
              <a:t>https://login.microsoftonline.com/</a:t>
            </a:r>
          </a:p>
        </p:txBody>
      </p:sp>
      <p:sp>
        <p:nvSpPr>
          <p:cNvPr id="3" name="正方形/長方形 2">
            <a:extLst>
              <a:ext uri="{FF2B5EF4-FFF2-40B4-BE49-F238E27FC236}">
                <a16:creationId xmlns:a16="http://schemas.microsoft.com/office/drawing/2014/main" id="{19E484FE-1F94-9845-8EF2-C6F76825B6DE}"/>
              </a:ext>
            </a:extLst>
          </p:cNvPr>
          <p:cNvSpPr/>
          <p:nvPr/>
        </p:nvSpPr>
        <p:spPr>
          <a:xfrm>
            <a:off x="600617" y="3601451"/>
            <a:ext cx="7339766" cy="627736"/>
          </a:xfrm>
          <a:prstGeom prst="rect">
            <a:avLst/>
          </a:prstGeom>
        </p:spPr>
        <p:txBody>
          <a:bodyPr wrap="none">
            <a:spAutoFit/>
          </a:bodyPr>
          <a:lstStyle/>
          <a:p>
            <a:r>
              <a:rPr lang="ja-JP" altLang="en-US" sz="3479"/>
              <a:t>https://login.</a:t>
            </a:r>
            <a:r>
              <a:rPr lang="en-US" altLang="ja-JP" sz="3479" dirty="0" err="1"/>
              <a:t>rn</a:t>
            </a:r>
            <a:r>
              <a:rPr lang="ja-JP" altLang="en-US" sz="3479"/>
              <a:t>icrosoftonline.com/</a:t>
            </a:r>
          </a:p>
        </p:txBody>
      </p:sp>
      <p:sp>
        <p:nvSpPr>
          <p:cNvPr id="4" name="下矢印 3">
            <a:extLst>
              <a:ext uri="{FF2B5EF4-FFF2-40B4-BE49-F238E27FC236}">
                <a16:creationId xmlns:a16="http://schemas.microsoft.com/office/drawing/2014/main" id="{1E91EF0D-FEFE-5941-8A6D-E9861ECB6794}"/>
              </a:ext>
            </a:extLst>
          </p:cNvPr>
          <p:cNvSpPr/>
          <p:nvPr/>
        </p:nvSpPr>
        <p:spPr>
          <a:xfrm>
            <a:off x="2915032" y="2650659"/>
            <a:ext cx="693311" cy="1059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7"/>
          </a:p>
        </p:txBody>
      </p:sp>
      <p:cxnSp>
        <p:nvCxnSpPr>
          <p:cNvPr id="6" name="直線コネクタ 5">
            <a:extLst>
              <a:ext uri="{FF2B5EF4-FFF2-40B4-BE49-F238E27FC236}">
                <a16:creationId xmlns:a16="http://schemas.microsoft.com/office/drawing/2014/main" id="{65423F58-DAA6-534F-A9C9-7B4ED6A37581}"/>
              </a:ext>
            </a:extLst>
          </p:cNvPr>
          <p:cNvCxnSpPr/>
          <p:nvPr/>
        </p:nvCxnSpPr>
        <p:spPr>
          <a:xfrm>
            <a:off x="2915032" y="4237248"/>
            <a:ext cx="693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BED31F11-1629-C44A-BB14-4C051C45C785}"/>
              </a:ext>
            </a:extLst>
          </p:cNvPr>
          <p:cNvSpPr/>
          <p:nvPr/>
        </p:nvSpPr>
        <p:spPr>
          <a:xfrm>
            <a:off x="2915030" y="4764250"/>
            <a:ext cx="2737544" cy="1096134"/>
          </a:xfrm>
          <a:prstGeom prst="rect">
            <a:avLst/>
          </a:prstGeom>
          <a:ln>
            <a:solidFill>
              <a:srgbClr val="FF0000"/>
            </a:solidFill>
          </a:ln>
        </p:spPr>
        <p:txBody>
          <a:bodyPr wrap="none">
            <a:spAutoFit/>
          </a:bodyPr>
          <a:lstStyle/>
          <a:p>
            <a:r>
              <a:rPr lang="en-US" altLang="ja-JP" sz="6523" dirty="0" err="1"/>
              <a:t>rn</a:t>
            </a:r>
            <a:r>
              <a:rPr lang="en-US" altLang="ja-JP" sz="6523" dirty="0"/>
              <a:t> = m</a:t>
            </a:r>
          </a:p>
        </p:txBody>
      </p:sp>
      <p:cxnSp>
        <p:nvCxnSpPr>
          <p:cNvPr id="8" name="直線コネクタ 7">
            <a:extLst>
              <a:ext uri="{FF2B5EF4-FFF2-40B4-BE49-F238E27FC236}">
                <a16:creationId xmlns:a16="http://schemas.microsoft.com/office/drawing/2014/main" id="{FDC40CA2-9070-9D4A-A486-B681F6292D9C}"/>
              </a:ext>
            </a:extLst>
          </p:cNvPr>
          <p:cNvCxnSpPr>
            <a:cxnSpLocks/>
          </p:cNvCxnSpPr>
          <p:nvPr/>
        </p:nvCxnSpPr>
        <p:spPr>
          <a:xfrm>
            <a:off x="4073559" y="5112539"/>
            <a:ext cx="440407" cy="4049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フッター プレースホルダー 4">
            <a:extLst>
              <a:ext uri="{FF2B5EF4-FFF2-40B4-BE49-F238E27FC236}">
                <a16:creationId xmlns:a16="http://schemas.microsoft.com/office/drawing/2014/main" id="{01B5587B-81D7-924D-A340-6921E13909EA}"/>
              </a:ext>
            </a:extLst>
          </p:cNvPr>
          <p:cNvSpPr>
            <a:spLocks noGrp="1"/>
          </p:cNvSpPr>
          <p:nvPr>
            <p:ph type="ftr" sz="quarter" idx="11"/>
          </p:nvPr>
        </p:nvSpPr>
        <p:spPr/>
        <p:txBody>
          <a:bodyPr/>
          <a:lstStyle/>
          <a:p>
            <a:r>
              <a:rPr kumimoji="1" lang="en-US" altLang="ja-JP"/>
              <a:t>by</a:t>
            </a:r>
            <a:r>
              <a:rPr kumimoji="1" lang="ja-JP" altLang="en-US"/>
              <a:t>　株式会社</a:t>
            </a:r>
            <a:r>
              <a:rPr kumimoji="1" lang="en-US" altLang="ja-JP"/>
              <a:t>BCPJAPAN</a:t>
            </a:r>
            <a:endParaRPr kumimoji="1" lang="ja-JP" altLang="en-US"/>
          </a:p>
        </p:txBody>
      </p:sp>
      <p:sp>
        <p:nvSpPr>
          <p:cNvPr id="9" name="スライド番号プレースホルダー 8">
            <a:extLst>
              <a:ext uri="{FF2B5EF4-FFF2-40B4-BE49-F238E27FC236}">
                <a16:creationId xmlns:a16="http://schemas.microsoft.com/office/drawing/2014/main" id="{823053A5-45E1-1B4C-9C58-09E620032B9F}"/>
              </a:ext>
            </a:extLst>
          </p:cNvPr>
          <p:cNvSpPr>
            <a:spLocks noGrp="1"/>
          </p:cNvSpPr>
          <p:nvPr>
            <p:ph type="sldNum" sz="quarter" idx="12"/>
          </p:nvPr>
        </p:nvSpPr>
        <p:spPr/>
        <p:txBody>
          <a:bodyPr/>
          <a:lstStyle/>
          <a:p>
            <a:fld id="{EEC269EB-B00F-6F45-AEFB-915C2DBBD785}" type="slidenum">
              <a:rPr kumimoji="1" lang="ja-JP" altLang="en-US" smtClean="0"/>
              <a:t>69</a:t>
            </a:fld>
            <a:endParaRPr kumimoji="1" lang="ja-JP" altLang="en-US"/>
          </a:p>
        </p:txBody>
      </p:sp>
    </p:spTree>
    <p:extLst>
      <p:ext uri="{BB962C8B-B14F-4D97-AF65-F5344CB8AC3E}">
        <p14:creationId xmlns:p14="http://schemas.microsoft.com/office/powerpoint/2010/main" val="40985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186A70-957A-7C4F-B75D-E25B90CFD2E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085060D-D2B7-6142-B97F-DC457A994E44}" type="slidenum">
              <a:rPr lang="ja-JP" altLang="en-US" sz="1200">
                <a:solidFill>
                  <a:srgbClr val="898989"/>
                </a:solidFill>
              </a:rPr>
              <a:pPr/>
              <a:t>7</a:t>
            </a:fld>
            <a:endParaRPr lang="ja-JP" altLang="en-US" sz="1200">
              <a:solidFill>
                <a:srgbClr val="898989"/>
              </a:solidFill>
            </a:endParaRPr>
          </a:p>
        </p:txBody>
      </p:sp>
      <p:pic>
        <p:nvPicPr>
          <p:cNvPr id="163842" name="図 2" descr="スクリーンショット 2018-09-06 午後2.40.24.png">
            <a:extLst>
              <a:ext uri="{FF2B5EF4-FFF2-40B4-BE49-F238E27FC236}">
                <a16:creationId xmlns:a16="http://schemas.microsoft.com/office/drawing/2014/main" id="{F729EB27-BE4E-EB48-A4A1-B73A4D15280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82675"/>
            <a:ext cx="9144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BBDE0F3-A0F7-F947-8365-5E2D8AE89759}"/>
              </a:ext>
            </a:extLst>
          </p:cNvPr>
          <p:cNvSpPr txBox="1"/>
          <p:nvPr/>
        </p:nvSpPr>
        <p:spPr>
          <a:xfrm>
            <a:off x="179265" y="253112"/>
            <a:ext cx="8785469" cy="707886"/>
          </a:xfrm>
          <a:prstGeom prst="rect">
            <a:avLst/>
          </a:prstGeom>
          <a:noFill/>
          <a:ln>
            <a:solidFill>
              <a:srgbClr val="FF0000"/>
            </a:solidFill>
          </a:ln>
        </p:spPr>
        <p:txBody>
          <a:bodyPr wrap="square" rtlCol="0">
            <a:spAutoFit/>
          </a:bodyPr>
          <a:lstStyle/>
          <a:p>
            <a:pPr algn="ctr"/>
            <a:r>
              <a:rPr kumimoji="1" lang="ja-JP" altLang="en-US" sz="2000"/>
              <a:t>検索結果　２０１８年　台風２１号　</a:t>
            </a:r>
            <a:endParaRPr kumimoji="1" lang="en-US" altLang="ja-JP" sz="2000" dirty="0"/>
          </a:p>
          <a:p>
            <a:pPr algn="ctr"/>
            <a:r>
              <a:rPr kumimoji="1" lang="ja-JP" altLang="en-US" sz="2000"/>
              <a:t>関西空港</a:t>
            </a:r>
            <a:r>
              <a:rPr lang="ja-JP" altLang="en-US" sz="2000"/>
              <a:t>８０</a:t>
            </a:r>
            <a:r>
              <a:rPr lang="en-US" altLang="ja-JP" sz="2000" dirty="0"/>
              <a:t>cm</a:t>
            </a:r>
            <a:r>
              <a:rPr lang="ja-JP" altLang="en-US" sz="2000"/>
              <a:t>浸水　連絡</a:t>
            </a:r>
            <a:r>
              <a:rPr kumimoji="1" lang="ja-JP" altLang="en-US" sz="2000"/>
              <a:t>橋にタンカーが接触</a:t>
            </a:r>
          </a:p>
        </p:txBody>
      </p:sp>
      <p:sp>
        <p:nvSpPr>
          <p:cNvPr id="4" name="フッター プレースホルダー 3">
            <a:extLst>
              <a:ext uri="{FF2B5EF4-FFF2-40B4-BE49-F238E27FC236}">
                <a16:creationId xmlns:a16="http://schemas.microsoft.com/office/drawing/2014/main" id="{6D439517-FB39-D24B-990B-C6268D1F164E}"/>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円形吹き出し 5">
            <a:extLst>
              <a:ext uri="{FF2B5EF4-FFF2-40B4-BE49-F238E27FC236}">
                <a16:creationId xmlns:a16="http://schemas.microsoft.com/office/drawing/2014/main" id="{04ACF3FD-138C-CF40-AE33-182BF4D34946}"/>
              </a:ext>
            </a:extLst>
          </p:cNvPr>
          <p:cNvSpPr/>
          <p:nvPr/>
        </p:nvSpPr>
        <p:spPr>
          <a:xfrm>
            <a:off x="7523415" y="117071"/>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kumimoji="1" lang="ja-JP" altLang="en-US" sz="2400"/>
              <a:t>高潮</a:t>
            </a:r>
          </a:p>
        </p:txBody>
      </p:sp>
    </p:spTree>
    <p:extLst>
      <p:ext uri="{BB962C8B-B14F-4D97-AF65-F5344CB8AC3E}">
        <p14:creationId xmlns:p14="http://schemas.microsoft.com/office/powerpoint/2010/main" val="2448519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9D06CA4-45B6-DD49-AB59-204B714E5B08}"/>
              </a:ext>
            </a:extLst>
          </p:cNvPr>
          <p:cNvPicPr>
            <a:picLocks noChangeAspect="1"/>
          </p:cNvPicPr>
          <p:nvPr/>
        </p:nvPicPr>
        <p:blipFill>
          <a:blip r:embed="rId2"/>
          <a:stretch>
            <a:fillRect/>
          </a:stretch>
        </p:blipFill>
        <p:spPr>
          <a:xfrm>
            <a:off x="685801" y="1025523"/>
            <a:ext cx="7281880" cy="4401432"/>
          </a:xfrm>
          <a:prstGeom prst="rect">
            <a:avLst/>
          </a:prstGeom>
        </p:spPr>
      </p:pic>
      <p:sp>
        <p:nvSpPr>
          <p:cNvPr id="2" name="タイトル 1">
            <a:extLst>
              <a:ext uri="{FF2B5EF4-FFF2-40B4-BE49-F238E27FC236}">
                <a16:creationId xmlns:a16="http://schemas.microsoft.com/office/drawing/2014/main" id="{62C68BB2-BE82-1648-8F16-67CAFE0FAC84}"/>
              </a:ext>
            </a:extLst>
          </p:cNvPr>
          <p:cNvSpPr>
            <a:spLocks noGrp="1"/>
          </p:cNvSpPr>
          <p:nvPr>
            <p:ph type="title"/>
          </p:nvPr>
        </p:nvSpPr>
        <p:spPr>
          <a:xfrm>
            <a:off x="440540" y="85448"/>
            <a:ext cx="7772400" cy="1458134"/>
          </a:xfrm>
        </p:spPr>
        <p:txBody>
          <a:bodyPr/>
          <a:lstStyle/>
          <a:p>
            <a:r>
              <a:rPr lang="ja-JP" altLang="en-US" b="1"/>
              <a:t>新たな</a:t>
            </a:r>
            <a:r>
              <a:rPr lang="en" altLang="ja-JP" b="1" dirty="0"/>
              <a:t>Zoom</a:t>
            </a:r>
            <a:r>
              <a:rPr lang="ja-JP" altLang="en-US" b="1"/>
              <a:t>詐欺</a:t>
            </a:r>
            <a:endParaRPr kumimoji="1" lang="ja-JP" altLang="en-US"/>
          </a:p>
        </p:txBody>
      </p:sp>
      <p:sp>
        <p:nvSpPr>
          <p:cNvPr id="3" name="コンテンツ プレースホルダー 2">
            <a:extLst>
              <a:ext uri="{FF2B5EF4-FFF2-40B4-BE49-F238E27FC236}">
                <a16:creationId xmlns:a16="http://schemas.microsoft.com/office/drawing/2014/main" id="{2E682FDD-E676-5F40-80D5-2D098B520E3F}"/>
              </a:ext>
            </a:extLst>
          </p:cNvPr>
          <p:cNvSpPr>
            <a:spLocks noGrp="1"/>
          </p:cNvSpPr>
          <p:nvPr>
            <p:ph idx="1"/>
          </p:nvPr>
        </p:nvSpPr>
        <p:spPr>
          <a:xfrm>
            <a:off x="429574" y="4318090"/>
            <a:ext cx="8152233" cy="2217731"/>
          </a:xfrm>
          <a:solidFill>
            <a:schemeClr val="bg1">
              <a:alpha val="61000"/>
            </a:schemeClr>
          </a:solidFill>
        </p:spPr>
        <p:txBody>
          <a:bodyPr>
            <a:normAutofit fontScale="85000" lnSpcReduction="20000"/>
          </a:bodyPr>
          <a:lstStyle/>
          <a:p>
            <a:pPr marL="0" indent="0">
              <a:buNone/>
            </a:pPr>
            <a:endParaRPr lang="ja-JP" altLang="en-US" sz="2174"/>
          </a:p>
          <a:p>
            <a:pPr fontAlgn="base"/>
            <a:r>
              <a:rPr lang="ja-JP" altLang="en-US" sz="2174" b="1"/>
              <a:t>本物と見分けがつかないインストールプログラムをダウンロードさせる。</a:t>
            </a:r>
            <a:endParaRPr lang="ja-JP" altLang="en-US" sz="2174"/>
          </a:p>
          <a:p>
            <a:pPr fontAlgn="base"/>
            <a:r>
              <a:rPr lang="ja-JP" altLang="en-US" sz="2174" b="1"/>
              <a:t>インストールすると、本物の</a:t>
            </a:r>
            <a:r>
              <a:rPr lang="en" altLang="ja-JP" sz="2174" b="1" dirty="0"/>
              <a:t>Zoom</a:t>
            </a:r>
            <a:r>
              <a:rPr lang="ja-JP" altLang="en-US" sz="2174" b="1"/>
              <a:t>がきちんと使えるようになる。</a:t>
            </a:r>
            <a:endParaRPr lang="ja-JP" altLang="en-US" sz="2174"/>
          </a:p>
          <a:p>
            <a:pPr fontAlgn="base"/>
            <a:r>
              <a:rPr lang="ja-JP" altLang="en-US" sz="2174" b="1"/>
              <a:t>ところが裏で同時に不正なプログラムも同時にインストールされてしまう。</a:t>
            </a:r>
            <a:endParaRPr lang="ja-JP" altLang="en-US" sz="1449"/>
          </a:p>
          <a:p>
            <a:pPr fontAlgn="base"/>
            <a:r>
              <a:rPr lang="ja-JP" altLang="en-US" sz="1449"/>
              <a:t>不正プログラムは「</a:t>
            </a:r>
            <a:r>
              <a:rPr lang="ja-JP" altLang="en-US" sz="1449">
                <a:solidFill>
                  <a:srgbClr val="FF0000"/>
                </a:solidFill>
              </a:rPr>
              <a:t>バックドア</a:t>
            </a:r>
            <a:r>
              <a:rPr lang="ja-JP" altLang="en-US" sz="1449"/>
              <a:t>」や「ボット」と言われるもので、入れられてしまうと、ハッカーに、いつでもユーザーのパソコンをネット越しに操作されて、情報を抜き取られたり、不正な動作をされたりしてしまいます。しかも、ユーザーは「普通に</a:t>
            </a:r>
            <a:r>
              <a:rPr lang="en" altLang="ja-JP" sz="1449" dirty="0"/>
              <a:t>Zoom</a:t>
            </a:r>
            <a:r>
              <a:rPr lang="ja-JP" altLang="en-US" sz="1449"/>
              <a:t>が使えるようになった」ため、背後での不正に気がつきません。</a:t>
            </a:r>
            <a:br>
              <a:rPr lang="ja-JP" altLang="en-US" sz="1449"/>
            </a:br>
            <a:endParaRPr lang="ja-JP" altLang="en-US" sz="1449"/>
          </a:p>
        </p:txBody>
      </p:sp>
      <p:sp>
        <p:nvSpPr>
          <p:cNvPr id="4" name="フッター プレースホルダー 3">
            <a:extLst>
              <a:ext uri="{FF2B5EF4-FFF2-40B4-BE49-F238E27FC236}">
                <a16:creationId xmlns:a16="http://schemas.microsoft.com/office/drawing/2014/main" id="{C54F36CA-9C4A-3140-BF5D-258B9FCD6359}"/>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6" name="スライド番号プレースホルダー 5">
            <a:extLst>
              <a:ext uri="{FF2B5EF4-FFF2-40B4-BE49-F238E27FC236}">
                <a16:creationId xmlns:a16="http://schemas.microsoft.com/office/drawing/2014/main" id="{3FC256E2-FFF0-994E-A05E-76DF9224D149}"/>
              </a:ext>
            </a:extLst>
          </p:cNvPr>
          <p:cNvSpPr>
            <a:spLocks noGrp="1"/>
          </p:cNvSpPr>
          <p:nvPr>
            <p:ph type="sldNum" sz="quarter" idx="12"/>
          </p:nvPr>
        </p:nvSpPr>
        <p:spPr/>
        <p:txBody>
          <a:bodyPr/>
          <a:lstStyle/>
          <a:p>
            <a:fld id="{E63E5EE0-2DFA-F342-A057-517C5E20EFF6}" type="slidenum">
              <a:rPr kumimoji="1" lang="ja-JP" altLang="en-US" smtClean="0"/>
              <a:t>70</a:t>
            </a:fld>
            <a:endParaRPr kumimoji="1" lang="ja-JP" altLang="en-US"/>
          </a:p>
        </p:txBody>
      </p:sp>
    </p:spTree>
    <p:extLst>
      <p:ext uri="{BB962C8B-B14F-4D97-AF65-F5344CB8AC3E}">
        <p14:creationId xmlns:p14="http://schemas.microsoft.com/office/powerpoint/2010/main" val="383915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E1E0E-C270-1E47-829A-501C36DB657F}"/>
              </a:ext>
            </a:extLst>
          </p:cNvPr>
          <p:cNvSpPr>
            <a:spLocks noGrp="1"/>
          </p:cNvSpPr>
          <p:nvPr>
            <p:ph type="title"/>
          </p:nvPr>
        </p:nvSpPr>
        <p:spPr>
          <a:xfrm>
            <a:off x="999158" y="322181"/>
            <a:ext cx="7145687" cy="1201016"/>
          </a:xfrm>
        </p:spPr>
        <p:txBody>
          <a:bodyPr/>
          <a:lstStyle/>
          <a:p>
            <a:pPr algn="ctr"/>
            <a:r>
              <a:rPr kumimoji="1" lang="ja-JP" altLang="en-US"/>
              <a:t>楽天の偽サイト</a:t>
            </a:r>
          </a:p>
        </p:txBody>
      </p:sp>
      <p:pic>
        <p:nvPicPr>
          <p:cNvPr id="4" name="図 3">
            <a:extLst>
              <a:ext uri="{FF2B5EF4-FFF2-40B4-BE49-F238E27FC236}">
                <a16:creationId xmlns:a16="http://schemas.microsoft.com/office/drawing/2014/main" id="{6DDCB698-5F80-8341-82A3-F0C105EE67D6}"/>
              </a:ext>
            </a:extLst>
          </p:cNvPr>
          <p:cNvPicPr>
            <a:picLocks noChangeAspect="1"/>
          </p:cNvPicPr>
          <p:nvPr/>
        </p:nvPicPr>
        <p:blipFill>
          <a:blip r:embed="rId2"/>
          <a:stretch>
            <a:fillRect/>
          </a:stretch>
        </p:blipFill>
        <p:spPr>
          <a:xfrm>
            <a:off x="1335730" y="1285931"/>
            <a:ext cx="6472542" cy="4919072"/>
          </a:xfrm>
          <a:prstGeom prst="rect">
            <a:avLst/>
          </a:prstGeom>
          <a:ln>
            <a:noFill/>
          </a:ln>
          <a:effectLst>
            <a:outerShdw blurRad="292100" dist="139700" dir="2700000" algn="tl" rotWithShape="0">
              <a:srgbClr val="333333">
                <a:alpha val="65000"/>
              </a:srgbClr>
            </a:outerShdw>
          </a:effectLst>
        </p:spPr>
      </p:pic>
      <p:sp>
        <p:nvSpPr>
          <p:cNvPr id="3" name="フッター プレースホルダー 2">
            <a:extLst>
              <a:ext uri="{FF2B5EF4-FFF2-40B4-BE49-F238E27FC236}">
                <a16:creationId xmlns:a16="http://schemas.microsoft.com/office/drawing/2014/main" id="{C49B4145-388F-824E-A832-FBDA62A0A476}"/>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2482A277-57D1-D641-9055-3902A86AAF3D}"/>
              </a:ext>
            </a:extLst>
          </p:cNvPr>
          <p:cNvSpPr>
            <a:spLocks noGrp="1"/>
          </p:cNvSpPr>
          <p:nvPr>
            <p:ph type="sldNum" sz="quarter" idx="12"/>
          </p:nvPr>
        </p:nvSpPr>
        <p:spPr/>
        <p:txBody>
          <a:bodyPr/>
          <a:lstStyle/>
          <a:p>
            <a:fld id="{E63E5EE0-2DFA-F342-A057-517C5E20EFF6}" type="slidenum">
              <a:rPr kumimoji="1" lang="ja-JP" altLang="en-US" smtClean="0"/>
              <a:t>71</a:t>
            </a:fld>
            <a:endParaRPr kumimoji="1" lang="ja-JP" altLang="en-US"/>
          </a:p>
        </p:txBody>
      </p:sp>
    </p:spTree>
    <p:extLst>
      <p:ext uri="{BB962C8B-B14F-4D97-AF65-F5344CB8AC3E}">
        <p14:creationId xmlns:p14="http://schemas.microsoft.com/office/powerpoint/2010/main" val="26354921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E1E0E-C270-1E47-829A-501C36DB657F}"/>
              </a:ext>
            </a:extLst>
          </p:cNvPr>
          <p:cNvSpPr>
            <a:spLocks noGrp="1"/>
          </p:cNvSpPr>
          <p:nvPr>
            <p:ph type="title"/>
          </p:nvPr>
        </p:nvSpPr>
        <p:spPr>
          <a:xfrm>
            <a:off x="999158" y="156074"/>
            <a:ext cx="7145687" cy="1201016"/>
          </a:xfrm>
        </p:spPr>
        <p:txBody>
          <a:bodyPr/>
          <a:lstStyle/>
          <a:p>
            <a:pPr algn="ctr"/>
            <a:r>
              <a:rPr lang="en-US" altLang="ja-JP" dirty="0"/>
              <a:t>Amazon</a:t>
            </a:r>
            <a:r>
              <a:rPr kumimoji="1" lang="ja-JP" altLang="en-US"/>
              <a:t>の偽サイト</a:t>
            </a:r>
          </a:p>
        </p:txBody>
      </p:sp>
      <p:pic>
        <p:nvPicPr>
          <p:cNvPr id="7" name="図 6">
            <a:extLst>
              <a:ext uri="{FF2B5EF4-FFF2-40B4-BE49-F238E27FC236}">
                <a16:creationId xmlns:a16="http://schemas.microsoft.com/office/drawing/2014/main" id="{E80C5979-9A74-B44B-A945-F88260E37375}"/>
              </a:ext>
            </a:extLst>
          </p:cNvPr>
          <p:cNvPicPr>
            <a:picLocks noChangeAspect="1"/>
          </p:cNvPicPr>
          <p:nvPr/>
        </p:nvPicPr>
        <p:blipFill>
          <a:blip r:embed="rId2"/>
          <a:stretch>
            <a:fillRect/>
          </a:stretch>
        </p:blipFill>
        <p:spPr>
          <a:xfrm>
            <a:off x="1022170" y="1360136"/>
            <a:ext cx="7099660" cy="5016939"/>
          </a:xfrm>
          <a:prstGeom prst="rect">
            <a:avLst/>
          </a:prstGeom>
          <a:ln>
            <a:noFill/>
          </a:ln>
          <a:effectLst>
            <a:outerShdw blurRad="292100" dist="139700" dir="2700000" algn="tl" rotWithShape="0">
              <a:srgbClr val="333333">
                <a:alpha val="65000"/>
              </a:srgbClr>
            </a:outerShdw>
          </a:effectLst>
        </p:spPr>
      </p:pic>
      <p:pic>
        <p:nvPicPr>
          <p:cNvPr id="4" name="図 3">
            <a:extLst>
              <a:ext uri="{FF2B5EF4-FFF2-40B4-BE49-F238E27FC236}">
                <a16:creationId xmlns:a16="http://schemas.microsoft.com/office/drawing/2014/main" id="{A9CAD95D-C755-654B-A2A8-35ED5D28A2F2}"/>
              </a:ext>
            </a:extLst>
          </p:cNvPr>
          <p:cNvPicPr>
            <a:picLocks noChangeAspect="1"/>
          </p:cNvPicPr>
          <p:nvPr/>
        </p:nvPicPr>
        <p:blipFill>
          <a:blip r:embed="rId3"/>
          <a:stretch>
            <a:fillRect/>
          </a:stretch>
        </p:blipFill>
        <p:spPr>
          <a:xfrm>
            <a:off x="1128417" y="1061042"/>
            <a:ext cx="6887167" cy="5316032"/>
          </a:xfrm>
          <a:prstGeom prst="rect">
            <a:avLst/>
          </a:prstGeom>
        </p:spPr>
      </p:pic>
      <p:pic>
        <p:nvPicPr>
          <p:cNvPr id="6" name="図 5">
            <a:extLst>
              <a:ext uri="{FF2B5EF4-FFF2-40B4-BE49-F238E27FC236}">
                <a16:creationId xmlns:a16="http://schemas.microsoft.com/office/drawing/2014/main" id="{BCCCF3E5-F273-2F48-A754-59582E05844A}"/>
              </a:ext>
            </a:extLst>
          </p:cNvPr>
          <p:cNvPicPr>
            <a:picLocks noChangeAspect="1"/>
          </p:cNvPicPr>
          <p:nvPr/>
        </p:nvPicPr>
        <p:blipFill rotWithShape="1">
          <a:blip r:embed="rId4"/>
          <a:srcRect b="48993"/>
          <a:stretch/>
        </p:blipFill>
        <p:spPr>
          <a:xfrm>
            <a:off x="386964" y="3437894"/>
            <a:ext cx="6399132" cy="941753"/>
          </a:xfrm>
          <a:prstGeom prst="rect">
            <a:avLst/>
          </a:prstGeom>
        </p:spPr>
      </p:pic>
      <p:cxnSp>
        <p:nvCxnSpPr>
          <p:cNvPr id="9" name="直線コネクタ 8">
            <a:extLst>
              <a:ext uri="{FF2B5EF4-FFF2-40B4-BE49-F238E27FC236}">
                <a16:creationId xmlns:a16="http://schemas.microsoft.com/office/drawing/2014/main" id="{CF08DC04-ACBB-254A-B70D-40392DA350CB}"/>
              </a:ext>
            </a:extLst>
          </p:cNvPr>
          <p:cNvCxnSpPr/>
          <p:nvPr/>
        </p:nvCxnSpPr>
        <p:spPr>
          <a:xfrm>
            <a:off x="2116418" y="4217099"/>
            <a:ext cx="4348227"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0" name="フッター プレースホルダー 9">
            <a:extLst>
              <a:ext uri="{FF2B5EF4-FFF2-40B4-BE49-F238E27FC236}">
                <a16:creationId xmlns:a16="http://schemas.microsoft.com/office/drawing/2014/main" id="{6D817DA1-FA6E-584C-BF47-8105DFFB05D5}"/>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11" name="スライド番号プレースホルダー 10">
            <a:extLst>
              <a:ext uri="{FF2B5EF4-FFF2-40B4-BE49-F238E27FC236}">
                <a16:creationId xmlns:a16="http://schemas.microsoft.com/office/drawing/2014/main" id="{973DE223-15C2-0847-9F8E-FB1623B896CE}"/>
              </a:ext>
            </a:extLst>
          </p:cNvPr>
          <p:cNvSpPr>
            <a:spLocks noGrp="1"/>
          </p:cNvSpPr>
          <p:nvPr>
            <p:ph type="sldNum" sz="quarter" idx="12"/>
          </p:nvPr>
        </p:nvSpPr>
        <p:spPr/>
        <p:txBody>
          <a:bodyPr/>
          <a:lstStyle/>
          <a:p>
            <a:fld id="{E63E5EE0-2DFA-F342-A057-517C5E20EFF6}" type="slidenum">
              <a:rPr kumimoji="1" lang="ja-JP" altLang="en-US" smtClean="0"/>
              <a:t>72</a:t>
            </a:fld>
            <a:endParaRPr kumimoji="1" lang="ja-JP" altLang="en-US"/>
          </a:p>
        </p:txBody>
      </p:sp>
    </p:spTree>
    <p:extLst>
      <p:ext uri="{BB962C8B-B14F-4D97-AF65-F5344CB8AC3E}">
        <p14:creationId xmlns:p14="http://schemas.microsoft.com/office/powerpoint/2010/main" val="20031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07F6D0-419C-174B-9A2C-0A52EEDAC9EF}"/>
              </a:ext>
            </a:extLst>
          </p:cNvPr>
          <p:cNvSpPr>
            <a:spLocks noGrp="1"/>
          </p:cNvSpPr>
          <p:nvPr>
            <p:ph type="sldNum" sz="quarter" idx="12"/>
          </p:nvPr>
        </p:nvSpPr>
        <p:spPr/>
        <p:txBody>
          <a:bodyPr/>
          <a:lstStyle/>
          <a:p>
            <a:fld id="{473D7ADE-9824-2A42-9A6D-AF8C08751E73}" type="slidenum">
              <a:rPr lang="ja-JP" altLang="en-US" smtClean="0"/>
              <a:pPr/>
              <a:t>73</a:t>
            </a:fld>
            <a:endParaRPr lang="ja-JP" altLang="en-US"/>
          </a:p>
        </p:txBody>
      </p:sp>
      <p:pic>
        <p:nvPicPr>
          <p:cNvPr id="4" name="図 3">
            <a:extLst>
              <a:ext uri="{FF2B5EF4-FFF2-40B4-BE49-F238E27FC236}">
                <a16:creationId xmlns:a16="http://schemas.microsoft.com/office/drawing/2014/main" id="{C9FFD825-4416-CB45-A605-FD3227D5AE8B}"/>
              </a:ext>
            </a:extLst>
          </p:cNvPr>
          <p:cNvPicPr>
            <a:picLocks noChangeAspect="1"/>
          </p:cNvPicPr>
          <p:nvPr/>
        </p:nvPicPr>
        <p:blipFill>
          <a:blip r:embed="rId2"/>
          <a:stretch>
            <a:fillRect/>
          </a:stretch>
        </p:blipFill>
        <p:spPr>
          <a:xfrm>
            <a:off x="11723" y="410308"/>
            <a:ext cx="9120554" cy="6037385"/>
          </a:xfrm>
          <a:prstGeom prst="rect">
            <a:avLst/>
          </a:prstGeom>
        </p:spPr>
      </p:pic>
      <p:pic>
        <p:nvPicPr>
          <p:cNvPr id="5" name="図 4">
            <a:extLst>
              <a:ext uri="{FF2B5EF4-FFF2-40B4-BE49-F238E27FC236}">
                <a16:creationId xmlns:a16="http://schemas.microsoft.com/office/drawing/2014/main" id="{3D649211-8E56-1B4F-8F3F-06079BE8CD98}"/>
              </a:ext>
            </a:extLst>
          </p:cNvPr>
          <p:cNvPicPr>
            <a:picLocks noChangeAspect="1"/>
          </p:cNvPicPr>
          <p:nvPr/>
        </p:nvPicPr>
        <p:blipFill rotWithShape="1">
          <a:blip r:embed="rId2"/>
          <a:srcRect r="63601" b="86964"/>
          <a:stretch/>
        </p:blipFill>
        <p:spPr>
          <a:xfrm>
            <a:off x="120554" y="3063987"/>
            <a:ext cx="8902893" cy="2110686"/>
          </a:xfrm>
          <a:prstGeom prst="rect">
            <a:avLst/>
          </a:prstGeom>
        </p:spPr>
      </p:pic>
      <p:sp>
        <p:nvSpPr>
          <p:cNvPr id="3" name="フッター プレースホルダー 2">
            <a:extLst>
              <a:ext uri="{FF2B5EF4-FFF2-40B4-BE49-F238E27FC236}">
                <a16:creationId xmlns:a16="http://schemas.microsoft.com/office/drawing/2014/main" id="{4F1246CD-481F-0F48-8DD8-6551C41B6EC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2346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C08990-81A1-0E41-AC66-A4061C501998}"/>
              </a:ext>
            </a:extLst>
          </p:cNvPr>
          <p:cNvSpPr>
            <a:spLocks noGrp="1"/>
          </p:cNvSpPr>
          <p:nvPr>
            <p:ph type="sldNum" sz="quarter" idx="12"/>
          </p:nvPr>
        </p:nvSpPr>
        <p:spPr/>
        <p:txBody>
          <a:bodyPr/>
          <a:lstStyle/>
          <a:p>
            <a:fld id="{473D7ADE-9824-2A42-9A6D-AF8C08751E73}" type="slidenum">
              <a:rPr lang="ja-JP" altLang="en-US" smtClean="0"/>
              <a:pPr/>
              <a:t>74</a:t>
            </a:fld>
            <a:endParaRPr lang="ja-JP" altLang="en-US"/>
          </a:p>
        </p:txBody>
      </p:sp>
      <p:pic>
        <p:nvPicPr>
          <p:cNvPr id="4" name="図 3">
            <a:extLst>
              <a:ext uri="{FF2B5EF4-FFF2-40B4-BE49-F238E27FC236}">
                <a16:creationId xmlns:a16="http://schemas.microsoft.com/office/drawing/2014/main" id="{3C1F4E18-B627-0E44-AE05-0A522EEA30EB}"/>
              </a:ext>
            </a:extLst>
          </p:cNvPr>
          <p:cNvPicPr>
            <a:picLocks noChangeAspect="1"/>
          </p:cNvPicPr>
          <p:nvPr/>
        </p:nvPicPr>
        <p:blipFill>
          <a:blip r:embed="rId2"/>
          <a:stretch>
            <a:fillRect/>
          </a:stretch>
        </p:blipFill>
        <p:spPr>
          <a:xfrm>
            <a:off x="867508" y="498231"/>
            <a:ext cx="7408985" cy="5861538"/>
          </a:xfrm>
          <a:prstGeom prst="rect">
            <a:avLst/>
          </a:prstGeom>
        </p:spPr>
      </p:pic>
      <p:pic>
        <p:nvPicPr>
          <p:cNvPr id="6" name="図 5">
            <a:extLst>
              <a:ext uri="{FF2B5EF4-FFF2-40B4-BE49-F238E27FC236}">
                <a16:creationId xmlns:a16="http://schemas.microsoft.com/office/drawing/2014/main" id="{2D356142-8EA3-8642-A53A-06E755C12528}"/>
              </a:ext>
            </a:extLst>
          </p:cNvPr>
          <p:cNvPicPr>
            <a:picLocks noChangeAspect="1"/>
          </p:cNvPicPr>
          <p:nvPr/>
        </p:nvPicPr>
        <p:blipFill rotWithShape="1">
          <a:blip r:embed="rId3"/>
          <a:srcRect r="49511" b="68436"/>
          <a:stretch/>
        </p:blipFill>
        <p:spPr>
          <a:xfrm>
            <a:off x="136565" y="2185155"/>
            <a:ext cx="8550235" cy="4228834"/>
          </a:xfrm>
          <a:prstGeom prst="rect">
            <a:avLst/>
          </a:prstGeom>
        </p:spPr>
      </p:pic>
      <p:sp>
        <p:nvSpPr>
          <p:cNvPr id="7" name="下矢印 6">
            <a:extLst>
              <a:ext uri="{FF2B5EF4-FFF2-40B4-BE49-F238E27FC236}">
                <a16:creationId xmlns:a16="http://schemas.microsoft.com/office/drawing/2014/main" id="{F6FFC40A-0C19-A146-80A2-181C7478503B}"/>
              </a:ext>
            </a:extLst>
          </p:cNvPr>
          <p:cNvSpPr/>
          <p:nvPr/>
        </p:nvSpPr>
        <p:spPr>
          <a:xfrm>
            <a:off x="2839116" y="2431473"/>
            <a:ext cx="671412" cy="76732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662"/>
          </a:p>
        </p:txBody>
      </p:sp>
      <p:sp>
        <p:nvSpPr>
          <p:cNvPr id="3" name="フッター プレースホルダー 2">
            <a:extLst>
              <a:ext uri="{FF2B5EF4-FFF2-40B4-BE49-F238E27FC236}">
                <a16:creationId xmlns:a16="http://schemas.microsoft.com/office/drawing/2014/main" id="{F7708DBD-4980-1D4A-B6AD-31B9C39799E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75463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40550-C07C-8D45-885A-56392ACE1CA7}"/>
              </a:ext>
            </a:extLst>
          </p:cNvPr>
          <p:cNvSpPr>
            <a:spLocks noGrp="1"/>
          </p:cNvSpPr>
          <p:nvPr>
            <p:ph type="title"/>
          </p:nvPr>
        </p:nvSpPr>
        <p:spPr/>
        <p:txBody>
          <a:bodyPr/>
          <a:lstStyle/>
          <a:p>
            <a:r>
              <a:rPr kumimoji="1" lang="ja-JP" altLang="en-US"/>
              <a:t>証明書</a:t>
            </a:r>
          </a:p>
        </p:txBody>
      </p:sp>
      <p:sp>
        <p:nvSpPr>
          <p:cNvPr id="4" name="スライド番号プレースホルダー 3">
            <a:extLst>
              <a:ext uri="{FF2B5EF4-FFF2-40B4-BE49-F238E27FC236}">
                <a16:creationId xmlns:a16="http://schemas.microsoft.com/office/drawing/2014/main" id="{13FAF31C-473D-6E4D-B7F1-B17E1E4DDCC8}"/>
              </a:ext>
            </a:extLst>
          </p:cNvPr>
          <p:cNvSpPr>
            <a:spLocks noGrp="1"/>
          </p:cNvSpPr>
          <p:nvPr>
            <p:ph type="sldNum" sz="quarter" idx="12"/>
          </p:nvPr>
        </p:nvSpPr>
        <p:spPr/>
        <p:txBody>
          <a:bodyPr/>
          <a:lstStyle/>
          <a:p>
            <a:fld id="{0D17C488-F24E-F54A-9419-422FE66354AA}" type="slidenum">
              <a:rPr lang="ja-JP" altLang="en-US" smtClean="0"/>
              <a:pPr/>
              <a:t>75</a:t>
            </a:fld>
            <a:endParaRPr lang="ja-JP" altLang="en-US"/>
          </a:p>
        </p:txBody>
      </p:sp>
      <p:pic>
        <p:nvPicPr>
          <p:cNvPr id="6" name="図 5">
            <a:extLst>
              <a:ext uri="{FF2B5EF4-FFF2-40B4-BE49-F238E27FC236}">
                <a16:creationId xmlns:a16="http://schemas.microsoft.com/office/drawing/2014/main" id="{F46BA4C0-BE30-2A44-BE5A-F8C791C07962}"/>
              </a:ext>
            </a:extLst>
          </p:cNvPr>
          <p:cNvPicPr>
            <a:picLocks noChangeAspect="1"/>
          </p:cNvPicPr>
          <p:nvPr/>
        </p:nvPicPr>
        <p:blipFill>
          <a:blip r:embed="rId2"/>
          <a:stretch>
            <a:fillRect/>
          </a:stretch>
        </p:blipFill>
        <p:spPr>
          <a:xfrm>
            <a:off x="701447" y="1572358"/>
            <a:ext cx="7741107" cy="4348196"/>
          </a:xfrm>
          <a:prstGeom prst="rect">
            <a:avLst/>
          </a:prstGeom>
        </p:spPr>
      </p:pic>
      <p:sp>
        <p:nvSpPr>
          <p:cNvPr id="3" name="フッター プレースホルダー 2">
            <a:extLst>
              <a:ext uri="{FF2B5EF4-FFF2-40B4-BE49-F238E27FC236}">
                <a16:creationId xmlns:a16="http://schemas.microsoft.com/office/drawing/2014/main" id="{C0546F08-6278-FE49-8112-A9A956A4B92F}"/>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2248694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B5DAEA-4034-8B4A-80A3-5838834653DE}"/>
              </a:ext>
            </a:extLst>
          </p:cNvPr>
          <p:cNvSpPr>
            <a:spLocks noGrp="1"/>
          </p:cNvSpPr>
          <p:nvPr>
            <p:ph type="title"/>
          </p:nvPr>
        </p:nvSpPr>
        <p:spPr>
          <a:xfrm>
            <a:off x="685800" y="0"/>
            <a:ext cx="7772400" cy="1609344"/>
          </a:xfrm>
        </p:spPr>
        <p:txBody>
          <a:bodyPr/>
          <a:lstStyle/>
          <a:p>
            <a:r>
              <a:rPr kumimoji="1" lang="ja-JP" altLang="en-US"/>
              <a:t>対策</a:t>
            </a:r>
          </a:p>
        </p:txBody>
      </p:sp>
      <p:sp>
        <p:nvSpPr>
          <p:cNvPr id="3" name="コンテンツ プレースホルダー 2">
            <a:extLst>
              <a:ext uri="{FF2B5EF4-FFF2-40B4-BE49-F238E27FC236}">
                <a16:creationId xmlns:a16="http://schemas.microsoft.com/office/drawing/2014/main" id="{2A4F0C03-9595-C74A-808D-C8222402B7C5}"/>
              </a:ext>
            </a:extLst>
          </p:cNvPr>
          <p:cNvSpPr>
            <a:spLocks noGrp="1"/>
          </p:cNvSpPr>
          <p:nvPr>
            <p:ph idx="1"/>
          </p:nvPr>
        </p:nvSpPr>
        <p:spPr>
          <a:xfrm>
            <a:off x="457200" y="1429908"/>
            <a:ext cx="8229600" cy="5038301"/>
          </a:xfrm>
        </p:spPr>
        <p:txBody>
          <a:bodyPr>
            <a:normAutofit fontScale="92500"/>
          </a:bodyPr>
          <a:lstStyle/>
          <a:p>
            <a:pPr marL="474796" indent="-474796">
              <a:buFont typeface="+mj-lt"/>
              <a:buAutoNum type="arabicPeriod"/>
            </a:pPr>
            <a:r>
              <a:rPr lang="en-US" altLang="ja-JP" sz="2954" dirty="0"/>
              <a:t>URL</a:t>
            </a:r>
            <a:r>
              <a:rPr lang="ja-JP" altLang="en-US" sz="2954"/>
              <a:t>の鍵マークをクリックして名称を確認</a:t>
            </a:r>
            <a:endParaRPr lang="en-US" altLang="ja-JP" sz="2954" dirty="0"/>
          </a:p>
          <a:p>
            <a:pPr marL="474796" indent="-474796">
              <a:buFont typeface="+mj-lt"/>
              <a:buAutoNum type="arabicPeriod"/>
            </a:pPr>
            <a:r>
              <a:rPr lang="ja-JP" altLang="en-US" sz="2954"/>
              <a:t>セキュリティーソフトを最新に保つ</a:t>
            </a:r>
            <a:endParaRPr lang="en-US" altLang="ja-JP" sz="2954" dirty="0"/>
          </a:p>
          <a:p>
            <a:pPr marL="474796" indent="-474796">
              <a:buFont typeface="+mj-lt"/>
              <a:buAutoNum type="arabicPeriod"/>
            </a:pPr>
            <a:r>
              <a:rPr lang="ja-JP" altLang="en-US" sz="2954"/>
              <a:t>セキュリティソフトに常に監視させる</a:t>
            </a:r>
            <a:endParaRPr lang="en-US" altLang="ja-JP" sz="2954" dirty="0"/>
          </a:p>
          <a:p>
            <a:pPr marL="474796" indent="-474796">
              <a:buFont typeface="+mj-lt"/>
              <a:buAutoNum type="arabicPeriod"/>
            </a:pPr>
            <a:r>
              <a:rPr lang="ja-JP" altLang="en-US" sz="2954"/>
              <a:t>メールの添付ファイルに注意する</a:t>
            </a:r>
            <a:endParaRPr lang="en-US" altLang="ja-JP" sz="2954" dirty="0"/>
          </a:p>
          <a:p>
            <a:pPr marL="474796" indent="-474796">
              <a:buFont typeface="+mj-lt"/>
              <a:buAutoNum type="arabicPeriod"/>
            </a:pPr>
            <a:r>
              <a:rPr lang="ja-JP" altLang="en-US" sz="2954"/>
              <a:t>相手のメールアドレスを解析する</a:t>
            </a:r>
            <a:endParaRPr lang="en-US" altLang="ja-JP" sz="2954" dirty="0"/>
          </a:p>
          <a:p>
            <a:pPr marL="474796" indent="-474796">
              <a:buFont typeface="+mj-lt"/>
              <a:buAutoNum type="arabicPeriod"/>
            </a:pPr>
            <a:r>
              <a:rPr lang="ja-JP" altLang="en-US" sz="2954"/>
              <a:t>アドレスをネットで調べる</a:t>
            </a:r>
            <a:endParaRPr lang="en-US" altLang="ja-JP" sz="2954" dirty="0"/>
          </a:p>
          <a:p>
            <a:pPr marL="474796" indent="-474796">
              <a:buFont typeface="+mj-lt"/>
              <a:buAutoNum type="arabicPeriod"/>
            </a:pPr>
            <a:r>
              <a:rPr lang="ja-JP" altLang="en-US" sz="2954"/>
              <a:t>ダウンロードを行う際、信頼できる場所か確認</a:t>
            </a:r>
            <a:endParaRPr lang="en-US" altLang="ja-JP" sz="2954" dirty="0"/>
          </a:p>
          <a:p>
            <a:pPr marL="474796" indent="-474796">
              <a:buFont typeface="+mj-lt"/>
              <a:buAutoNum type="arabicPeriod"/>
            </a:pPr>
            <a:r>
              <a:rPr lang="ja-JP" altLang="en-US" sz="2954"/>
              <a:t>バージョンアップを行う際も同様</a:t>
            </a:r>
            <a:endParaRPr lang="en-US" altLang="ja-JP" sz="2954" dirty="0"/>
          </a:p>
          <a:p>
            <a:pPr marL="474796" indent="-474796">
              <a:buFont typeface="+mj-lt"/>
              <a:buAutoNum type="arabicPeriod"/>
            </a:pPr>
            <a:r>
              <a:rPr lang="en-US" altLang="ja-JP" sz="2954" dirty="0"/>
              <a:t>SNS</a:t>
            </a:r>
            <a:r>
              <a:rPr lang="ja-JP" altLang="en-US" sz="2954"/>
              <a:t>で容易に他人が</a:t>
            </a:r>
            <a:r>
              <a:rPr lang="en-US" altLang="ja-JP" sz="2954" dirty="0"/>
              <a:t>LINE</a:t>
            </a:r>
            <a:r>
              <a:rPr lang="ja-JP" altLang="en-US" sz="2954"/>
              <a:t>の</a:t>
            </a:r>
            <a:r>
              <a:rPr lang="en-US" altLang="ja-JP" sz="2954" dirty="0"/>
              <a:t>ID</a:t>
            </a:r>
            <a:r>
              <a:rPr lang="ja-JP" altLang="en-US" sz="2954"/>
              <a:t>を聞き出すのは詐欺</a:t>
            </a:r>
            <a:endParaRPr lang="en-US" altLang="ja-JP" sz="2954" dirty="0"/>
          </a:p>
          <a:p>
            <a:pPr marL="474796" indent="-474796">
              <a:buFont typeface="+mj-lt"/>
              <a:buAutoNum type="arabicPeriod"/>
            </a:pPr>
            <a:endParaRPr lang="ja-JP" altLang="en-US" sz="2954"/>
          </a:p>
        </p:txBody>
      </p:sp>
      <p:sp>
        <p:nvSpPr>
          <p:cNvPr id="4" name="スライド番号プレースホルダー 3">
            <a:extLst>
              <a:ext uri="{FF2B5EF4-FFF2-40B4-BE49-F238E27FC236}">
                <a16:creationId xmlns:a16="http://schemas.microsoft.com/office/drawing/2014/main" id="{9227399A-D77D-7045-8FC1-1A9095ABA203}"/>
              </a:ext>
            </a:extLst>
          </p:cNvPr>
          <p:cNvSpPr>
            <a:spLocks noGrp="1"/>
          </p:cNvSpPr>
          <p:nvPr>
            <p:ph type="sldNum" sz="quarter" idx="12"/>
          </p:nvPr>
        </p:nvSpPr>
        <p:spPr/>
        <p:txBody>
          <a:bodyPr/>
          <a:lstStyle/>
          <a:p>
            <a:fld id="{0D17C488-F24E-F54A-9419-422FE66354AA}" type="slidenum">
              <a:rPr lang="ja-JP" altLang="en-US" smtClean="0"/>
              <a:pPr/>
              <a:t>76</a:t>
            </a:fld>
            <a:endParaRPr lang="ja-JP" altLang="en-US"/>
          </a:p>
        </p:txBody>
      </p:sp>
      <p:sp>
        <p:nvSpPr>
          <p:cNvPr id="5" name="フッター プレースホルダー 4">
            <a:extLst>
              <a:ext uri="{FF2B5EF4-FFF2-40B4-BE49-F238E27FC236}">
                <a16:creationId xmlns:a16="http://schemas.microsoft.com/office/drawing/2014/main" id="{30CAB560-6B30-734C-96B1-BDFFCC74DEC3}"/>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Tree>
    <p:extLst>
      <p:ext uri="{BB962C8B-B14F-4D97-AF65-F5344CB8AC3E}">
        <p14:creationId xmlns:p14="http://schemas.microsoft.com/office/powerpoint/2010/main" val="15672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2EC1441-EE21-7F4F-B28D-9A398959D6A5}"/>
              </a:ext>
            </a:extLst>
          </p:cNvPr>
          <p:cNvSpPr txBox="1"/>
          <p:nvPr/>
        </p:nvSpPr>
        <p:spPr>
          <a:xfrm>
            <a:off x="162307" y="1785654"/>
            <a:ext cx="8801099" cy="2862322"/>
          </a:xfrm>
          <a:prstGeom prst="rect">
            <a:avLst/>
          </a:prstGeom>
          <a:noFill/>
          <a:ln>
            <a:noFill/>
          </a:ln>
        </p:spPr>
        <p:txBody>
          <a:bodyPr wrap="square" rtlCol="0">
            <a:spAutoFit/>
          </a:bodyPr>
          <a:lstStyle/>
          <a:p>
            <a:pPr algn="ctr"/>
            <a:r>
              <a:rPr lang="ja-JP" altLang="en-US" sz="3600"/>
              <a:t>災害対応がかなり凄い</a:t>
            </a:r>
            <a:endParaRPr lang="en-US" altLang="ja-JP" sz="3600" dirty="0"/>
          </a:p>
          <a:p>
            <a:pPr algn="ctr"/>
            <a:endParaRPr lang="en-US" altLang="ja-JP" sz="3600" dirty="0"/>
          </a:p>
          <a:p>
            <a:pPr algn="ctr"/>
            <a:r>
              <a:rPr lang="ja-JP" altLang="en-US" sz="3600"/>
              <a:t>ある架空企業の</a:t>
            </a:r>
            <a:endParaRPr lang="en-US" altLang="ja-JP" sz="3600" dirty="0"/>
          </a:p>
          <a:p>
            <a:endParaRPr lang="en-US" altLang="ja-JP" sz="3600" dirty="0"/>
          </a:p>
          <a:p>
            <a:pPr algn="ctr"/>
            <a:r>
              <a:rPr lang="ja-JP" altLang="en-US" sz="3600"/>
              <a:t>災害などへの取り組みを紹介</a:t>
            </a:r>
          </a:p>
        </p:txBody>
      </p:sp>
      <p:sp>
        <p:nvSpPr>
          <p:cNvPr id="7" name="フッター プレースホルダー 6">
            <a:extLst>
              <a:ext uri="{FF2B5EF4-FFF2-40B4-BE49-F238E27FC236}">
                <a16:creationId xmlns:a16="http://schemas.microsoft.com/office/drawing/2014/main" id="{FA30D369-9268-2041-9030-56DF4D20878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8" name="スライド番号プレースホルダー 7">
            <a:extLst>
              <a:ext uri="{FF2B5EF4-FFF2-40B4-BE49-F238E27FC236}">
                <a16:creationId xmlns:a16="http://schemas.microsoft.com/office/drawing/2014/main" id="{88EA85B6-7085-1545-81E0-B13FACDF39F6}"/>
              </a:ext>
            </a:extLst>
          </p:cNvPr>
          <p:cNvSpPr>
            <a:spLocks noGrp="1"/>
          </p:cNvSpPr>
          <p:nvPr>
            <p:ph type="sldNum" sz="quarter" idx="12"/>
          </p:nvPr>
        </p:nvSpPr>
        <p:spPr/>
        <p:txBody>
          <a:bodyPr/>
          <a:lstStyle/>
          <a:p>
            <a:fld id="{5D20F993-8DFA-FB4E-ACFB-B408644D4B87}" type="slidenum">
              <a:rPr kumimoji="1" lang="ja-JP" altLang="en-US" smtClean="0"/>
              <a:t>77</a:t>
            </a:fld>
            <a:endParaRPr kumimoji="1" lang="ja-JP" altLang="en-US"/>
          </a:p>
        </p:txBody>
      </p:sp>
    </p:spTree>
    <p:extLst>
      <p:ext uri="{BB962C8B-B14F-4D97-AF65-F5344CB8AC3E}">
        <p14:creationId xmlns:p14="http://schemas.microsoft.com/office/powerpoint/2010/main" val="263667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5AC2B-46B0-3843-8D85-2A11C71E00AE}"/>
              </a:ext>
            </a:extLst>
          </p:cNvPr>
          <p:cNvSpPr>
            <a:spLocks noGrp="1"/>
          </p:cNvSpPr>
          <p:nvPr>
            <p:ph type="title"/>
          </p:nvPr>
        </p:nvSpPr>
        <p:spPr/>
        <p:txBody>
          <a:bodyPr>
            <a:normAutofit/>
          </a:bodyPr>
          <a:lstStyle/>
          <a:p>
            <a:r>
              <a:rPr lang="ja-JP" altLang="ja-JP" sz="4400"/>
              <a:t>災害時及び緊急時における事業継続計画の必要性 </a:t>
            </a:r>
            <a:endParaRPr kumimoji="1" lang="ja-JP" altLang="en-US"/>
          </a:p>
        </p:txBody>
      </p:sp>
      <p:sp>
        <p:nvSpPr>
          <p:cNvPr id="6" name="テキスト ボックス 5">
            <a:extLst>
              <a:ext uri="{FF2B5EF4-FFF2-40B4-BE49-F238E27FC236}">
                <a16:creationId xmlns:a16="http://schemas.microsoft.com/office/drawing/2014/main" id="{32EC1441-EE21-7F4F-B28D-9A398959D6A5}"/>
              </a:ext>
            </a:extLst>
          </p:cNvPr>
          <p:cNvSpPr txBox="1"/>
          <p:nvPr/>
        </p:nvSpPr>
        <p:spPr>
          <a:xfrm>
            <a:off x="179616" y="2594349"/>
            <a:ext cx="8801099" cy="3970318"/>
          </a:xfrm>
          <a:prstGeom prst="rect">
            <a:avLst/>
          </a:prstGeom>
          <a:noFill/>
          <a:ln>
            <a:noFill/>
          </a:ln>
        </p:spPr>
        <p:txBody>
          <a:bodyPr wrap="square" rtlCol="0">
            <a:spAutoFit/>
          </a:bodyPr>
          <a:lstStyle/>
          <a:p>
            <a:pPr marL="514350" indent="-514350">
              <a:buFont typeface="+mj-lt"/>
              <a:buAutoNum type="arabicPeriod"/>
            </a:pPr>
            <a:r>
              <a:rPr lang="ja-JP" altLang="en-US" sz="2800">
                <a:solidFill>
                  <a:srgbClr val="0070C0"/>
                </a:solidFill>
              </a:rPr>
              <a:t>我が社は半年間売上げが０円でも１年後までに売上げが元に戻れば預金があるので問題ない</a:t>
            </a:r>
            <a:endParaRPr lang="en-US" altLang="ja-JP" sz="2800" dirty="0">
              <a:solidFill>
                <a:srgbClr val="0070C0"/>
              </a:solidFill>
            </a:endParaRPr>
          </a:p>
          <a:p>
            <a:pPr marL="514350" indent="-514350">
              <a:buFont typeface="+mj-lt"/>
              <a:buAutoNum type="arabicPeriod"/>
            </a:pPr>
            <a:r>
              <a:rPr lang="ja-JP" altLang="en-US" sz="2800">
                <a:solidFill>
                  <a:srgbClr val="0070C0"/>
                </a:solidFill>
              </a:rPr>
              <a:t>津波・洪水・土砂・雪崩れ・火山・地盤沈下の被害を受けない立地となっており、建物の基礎杭を岩盤に打ち込んでいる</a:t>
            </a:r>
            <a:endParaRPr lang="en-US" altLang="ja-JP" sz="2800" dirty="0">
              <a:solidFill>
                <a:srgbClr val="0070C0"/>
              </a:solidFill>
            </a:endParaRPr>
          </a:p>
          <a:p>
            <a:pPr marL="514350" indent="-514350">
              <a:buFont typeface="+mj-lt"/>
              <a:buAutoNum type="arabicPeriod"/>
            </a:pPr>
            <a:r>
              <a:rPr lang="ja-JP" altLang="en-US" sz="2800">
                <a:solidFill>
                  <a:srgbClr val="0070C0"/>
                </a:solidFill>
              </a:rPr>
              <a:t>各建物は耐震済みで、建屋設備の火災保険・地震保険・休業損害補償に加入済み</a:t>
            </a:r>
            <a:endParaRPr lang="en-US" altLang="ja-JP" sz="2800" dirty="0">
              <a:solidFill>
                <a:srgbClr val="0070C0"/>
              </a:solidFill>
            </a:endParaRPr>
          </a:p>
          <a:p>
            <a:pPr marL="514350" indent="-514350">
              <a:buFont typeface="+mj-lt"/>
              <a:buAutoNum type="arabicPeriod"/>
            </a:pPr>
            <a:r>
              <a:rPr lang="ja-JP" altLang="en-US" sz="2800">
                <a:solidFill>
                  <a:srgbClr val="0070C0"/>
                </a:solidFill>
              </a:rPr>
              <a:t>被災従業員とその家族へのお見舞い金制度あり</a:t>
            </a:r>
            <a:endParaRPr lang="en-US" altLang="ja-JP" sz="2800" dirty="0">
              <a:solidFill>
                <a:srgbClr val="0070C0"/>
              </a:solidFill>
            </a:endParaRPr>
          </a:p>
          <a:p>
            <a:endParaRPr lang="ja-JP" altLang="en-US" sz="2800">
              <a:solidFill>
                <a:srgbClr val="0070C0"/>
              </a:solidFill>
            </a:endParaRPr>
          </a:p>
        </p:txBody>
      </p:sp>
      <p:sp>
        <p:nvSpPr>
          <p:cNvPr id="7" name="フッター プレースホルダー 6">
            <a:extLst>
              <a:ext uri="{FF2B5EF4-FFF2-40B4-BE49-F238E27FC236}">
                <a16:creationId xmlns:a16="http://schemas.microsoft.com/office/drawing/2014/main" id="{FA30D369-9268-2041-9030-56DF4D20878B}"/>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8" name="スライド番号プレースホルダー 7">
            <a:extLst>
              <a:ext uri="{FF2B5EF4-FFF2-40B4-BE49-F238E27FC236}">
                <a16:creationId xmlns:a16="http://schemas.microsoft.com/office/drawing/2014/main" id="{88EA85B6-7085-1545-81E0-B13FACDF39F6}"/>
              </a:ext>
            </a:extLst>
          </p:cNvPr>
          <p:cNvSpPr>
            <a:spLocks noGrp="1"/>
          </p:cNvSpPr>
          <p:nvPr>
            <p:ph type="sldNum" sz="quarter" idx="12"/>
          </p:nvPr>
        </p:nvSpPr>
        <p:spPr/>
        <p:txBody>
          <a:bodyPr/>
          <a:lstStyle/>
          <a:p>
            <a:fld id="{5D20F993-8DFA-FB4E-ACFB-B408644D4B87}" type="slidenum">
              <a:rPr kumimoji="1" lang="ja-JP" altLang="en-US" smtClean="0"/>
              <a:t>78</a:t>
            </a:fld>
            <a:endParaRPr kumimoji="1" lang="ja-JP" altLang="en-US"/>
          </a:p>
        </p:txBody>
      </p:sp>
    </p:spTree>
    <p:extLst>
      <p:ext uri="{BB962C8B-B14F-4D97-AF65-F5344CB8AC3E}">
        <p14:creationId xmlns:p14="http://schemas.microsoft.com/office/powerpoint/2010/main" val="20507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5AC2B-46B0-3843-8D85-2A11C71E00AE}"/>
              </a:ext>
            </a:extLst>
          </p:cNvPr>
          <p:cNvSpPr>
            <a:spLocks noGrp="1"/>
          </p:cNvSpPr>
          <p:nvPr>
            <p:ph type="title"/>
          </p:nvPr>
        </p:nvSpPr>
        <p:spPr>
          <a:xfrm>
            <a:off x="808264" y="795745"/>
            <a:ext cx="7543800" cy="1341120"/>
          </a:xfrm>
        </p:spPr>
        <p:txBody>
          <a:bodyPr>
            <a:normAutofit/>
          </a:bodyPr>
          <a:lstStyle/>
          <a:p>
            <a:r>
              <a:rPr lang="ja-JP" altLang="ja-JP" sz="4400"/>
              <a:t>災害時及び緊急時における事業継続計画の必要性 </a:t>
            </a:r>
            <a:endParaRPr kumimoji="1" lang="ja-JP" altLang="en-US"/>
          </a:p>
        </p:txBody>
      </p:sp>
      <p:sp>
        <p:nvSpPr>
          <p:cNvPr id="6" name="テキスト ボックス 5">
            <a:extLst>
              <a:ext uri="{FF2B5EF4-FFF2-40B4-BE49-F238E27FC236}">
                <a16:creationId xmlns:a16="http://schemas.microsoft.com/office/drawing/2014/main" id="{32EC1441-EE21-7F4F-B28D-9A398959D6A5}"/>
              </a:ext>
            </a:extLst>
          </p:cNvPr>
          <p:cNvSpPr txBox="1"/>
          <p:nvPr/>
        </p:nvSpPr>
        <p:spPr>
          <a:xfrm>
            <a:off x="179615" y="2136865"/>
            <a:ext cx="8801099" cy="3970318"/>
          </a:xfrm>
          <a:prstGeom prst="rect">
            <a:avLst/>
          </a:prstGeom>
          <a:noFill/>
          <a:ln>
            <a:noFill/>
          </a:ln>
        </p:spPr>
        <p:txBody>
          <a:bodyPr wrap="square" rtlCol="0">
            <a:spAutoFit/>
          </a:bodyPr>
          <a:lstStyle/>
          <a:p>
            <a:pPr marL="514350" indent="-514350">
              <a:buFont typeface="+mj-lt"/>
              <a:buAutoNum type="arabicPeriod" startAt="5"/>
            </a:pPr>
            <a:r>
              <a:rPr lang="ja-JP" altLang="en-US" sz="2800">
                <a:solidFill>
                  <a:srgbClr val="0070C0"/>
                </a:solidFill>
              </a:rPr>
              <a:t>全てのデータはクラウド上で管理されており、バックアップを社内空調システム室内のサーバで毎日管理（</a:t>
            </a:r>
            <a:r>
              <a:rPr lang="en-US" altLang="ja-JP" sz="2800" dirty="0">
                <a:solidFill>
                  <a:srgbClr val="0070C0"/>
                </a:solidFill>
              </a:rPr>
              <a:t>UPS</a:t>
            </a:r>
            <a:r>
              <a:rPr lang="ja-JP" altLang="en-US" sz="2800">
                <a:solidFill>
                  <a:srgbClr val="0070C0"/>
                </a:solidFill>
              </a:rPr>
              <a:t>・窒息消火システム装備）</a:t>
            </a:r>
            <a:endParaRPr lang="en-US" altLang="ja-JP" sz="2800" dirty="0">
              <a:solidFill>
                <a:srgbClr val="0070C0"/>
              </a:solidFill>
            </a:endParaRPr>
          </a:p>
          <a:p>
            <a:pPr marL="514350" indent="-514350">
              <a:buFont typeface="+mj-lt"/>
              <a:buAutoNum type="arabicPeriod" startAt="5"/>
            </a:pPr>
            <a:r>
              <a:rPr lang="ja-JP" altLang="en-US" sz="2800">
                <a:solidFill>
                  <a:srgbClr val="0070C0"/>
                </a:solidFill>
              </a:rPr>
              <a:t>社員はリモート接続ができるパソコンと通信機器を持ち、すべてセキュリティー導入済みで自宅以外でもテレワークが可能</a:t>
            </a:r>
            <a:endParaRPr lang="en-US" altLang="ja-JP" sz="2800" dirty="0">
              <a:solidFill>
                <a:srgbClr val="0070C0"/>
              </a:solidFill>
            </a:endParaRPr>
          </a:p>
          <a:p>
            <a:pPr marL="514350" indent="-514350">
              <a:buFont typeface="+mj-lt"/>
              <a:buAutoNum type="arabicPeriod" startAt="5"/>
            </a:pPr>
            <a:r>
              <a:rPr lang="ja-JP" altLang="en-US" sz="2800">
                <a:solidFill>
                  <a:srgbClr val="0070C0"/>
                </a:solidFill>
              </a:rPr>
              <a:t>フレックスタイム制の導入により平日の昼間を休むことができる（災害時でも自由に時間を組み直せる）</a:t>
            </a:r>
            <a:endParaRPr lang="en-US" altLang="ja-JP" sz="2800" dirty="0">
              <a:solidFill>
                <a:srgbClr val="0070C0"/>
              </a:solidFill>
            </a:endParaRPr>
          </a:p>
        </p:txBody>
      </p:sp>
      <p:sp>
        <p:nvSpPr>
          <p:cNvPr id="3" name="フッター プレースホルダー 2">
            <a:extLst>
              <a:ext uri="{FF2B5EF4-FFF2-40B4-BE49-F238E27FC236}">
                <a16:creationId xmlns:a16="http://schemas.microsoft.com/office/drawing/2014/main" id="{2A778BF6-C41A-F34D-8C40-7E6D3ECEF360}"/>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スライド番号プレースホルダー 3">
            <a:extLst>
              <a:ext uri="{FF2B5EF4-FFF2-40B4-BE49-F238E27FC236}">
                <a16:creationId xmlns:a16="http://schemas.microsoft.com/office/drawing/2014/main" id="{827D743E-81DA-464F-A54D-722D27C82F2E}"/>
              </a:ext>
            </a:extLst>
          </p:cNvPr>
          <p:cNvSpPr>
            <a:spLocks noGrp="1"/>
          </p:cNvSpPr>
          <p:nvPr>
            <p:ph type="sldNum" sz="quarter" idx="12"/>
          </p:nvPr>
        </p:nvSpPr>
        <p:spPr/>
        <p:txBody>
          <a:bodyPr/>
          <a:lstStyle/>
          <a:p>
            <a:fld id="{5D20F993-8DFA-FB4E-ACFB-B408644D4B87}" type="slidenum">
              <a:rPr kumimoji="1" lang="ja-JP" altLang="en-US" smtClean="0"/>
              <a:t>79</a:t>
            </a:fld>
            <a:endParaRPr kumimoji="1" lang="ja-JP" altLang="en-US"/>
          </a:p>
        </p:txBody>
      </p:sp>
    </p:spTree>
    <p:extLst>
      <p:ext uri="{BB962C8B-B14F-4D97-AF65-F5344CB8AC3E}">
        <p14:creationId xmlns:p14="http://schemas.microsoft.com/office/powerpoint/2010/main" val="382770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E838733-B427-8A4E-97FE-4E027C644F1D}"/>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3" name="スライド番号プレースホルダー 2">
            <a:extLst>
              <a:ext uri="{FF2B5EF4-FFF2-40B4-BE49-F238E27FC236}">
                <a16:creationId xmlns:a16="http://schemas.microsoft.com/office/drawing/2014/main" id="{0968BEE0-F84E-CA49-8202-DD6C3E175F8C}"/>
              </a:ext>
            </a:extLst>
          </p:cNvPr>
          <p:cNvSpPr>
            <a:spLocks noGrp="1"/>
          </p:cNvSpPr>
          <p:nvPr>
            <p:ph type="sldNum" sz="quarter" idx="12"/>
          </p:nvPr>
        </p:nvSpPr>
        <p:spPr/>
        <p:txBody>
          <a:bodyPr/>
          <a:lstStyle/>
          <a:p>
            <a:fld id="{5C8FD7CE-B326-374D-9928-B40B903A20BC}" type="slidenum">
              <a:rPr kumimoji="1" lang="ja-JP" altLang="en-US" smtClean="0"/>
              <a:t>8</a:t>
            </a:fld>
            <a:endParaRPr kumimoji="1" lang="ja-JP" altLang="en-US"/>
          </a:p>
        </p:txBody>
      </p:sp>
      <p:pic>
        <p:nvPicPr>
          <p:cNvPr id="5" name="図 4">
            <a:extLst>
              <a:ext uri="{FF2B5EF4-FFF2-40B4-BE49-F238E27FC236}">
                <a16:creationId xmlns:a16="http://schemas.microsoft.com/office/drawing/2014/main" id="{FC705579-8841-194D-BFC5-2DD065E4EEDE}"/>
              </a:ext>
            </a:extLst>
          </p:cNvPr>
          <p:cNvPicPr>
            <a:picLocks noChangeAspect="1"/>
          </p:cNvPicPr>
          <p:nvPr/>
        </p:nvPicPr>
        <p:blipFill>
          <a:blip r:embed="rId2"/>
          <a:stretch>
            <a:fillRect/>
          </a:stretch>
        </p:blipFill>
        <p:spPr>
          <a:xfrm>
            <a:off x="342900" y="88416"/>
            <a:ext cx="7340600" cy="6248400"/>
          </a:xfrm>
          <a:prstGeom prst="rect">
            <a:avLst/>
          </a:prstGeom>
        </p:spPr>
      </p:pic>
      <p:sp>
        <p:nvSpPr>
          <p:cNvPr id="6" name="円形吹き出し 5">
            <a:extLst>
              <a:ext uri="{FF2B5EF4-FFF2-40B4-BE49-F238E27FC236}">
                <a16:creationId xmlns:a16="http://schemas.microsoft.com/office/drawing/2014/main" id="{18F4CBF7-2616-9249-8BBD-774FD0A93F26}"/>
              </a:ext>
            </a:extLst>
          </p:cNvPr>
          <p:cNvSpPr/>
          <p:nvPr/>
        </p:nvSpPr>
        <p:spPr>
          <a:xfrm>
            <a:off x="7283385" y="206947"/>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洪水</a:t>
            </a:r>
            <a:endParaRPr lang="en-US" altLang="ja-JP" sz="2400" dirty="0"/>
          </a:p>
        </p:txBody>
      </p:sp>
    </p:spTree>
    <p:extLst>
      <p:ext uri="{BB962C8B-B14F-4D97-AF65-F5344CB8AC3E}">
        <p14:creationId xmlns:p14="http://schemas.microsoft.com/office/powerpoint/2010/main" val="385506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5AC2B-46B0-3843-8D85-2A11C71E00AE}"/>
              </a:ext>
            </a:extLst>
          </p:cNvPr>
          <p:cNvSpPr>
            <a:spLocks noGrp="1"/>
          </p:cNvSpPr>
          <p:nvPr>
            <p:ph type="title"/>
          </p:nvPr>
        </p:nvSpPr>
        <p:spPr>
          <a:xfrm>
            <a:off x="808264" y="795745"/>
            <a:ext cx="7543800" cy="1341120"/>
          </a:xfrm>
        </p:spPr>
        <p:txBody>
          <a:bodyPr>
            <a:normAutofit/>
          </a:bodyPr>
          <a:lstStyle/>
          <a:p>
            <a:r>
              <a:rPr lang="ja-JP" altLang="ja-JP" sz="4400"/>
              <a:t>災害時及び緊急時における事業継続計画の必要性 </a:t>
            </a:r>
            <a:endParaRPr kumimoji="1" lang="ja-JP" altLang="en-US"/>
          </a:p>
        </p:txBody>
      </p:sp>
      <p:sp>
        <p:nvSpPr>
          <p:cNvPr id="6" name="テキスト ボックス 5">
            <a:extLst>
              <a:ext uri="{FF2B5EF4-FFF2-40B4-BE49-F238E27FC236}">
                <a16:creationId xmlns:a16="http://schemas.microsoft.com/office/drawing/2014/main" id="{32EC1441-EE21-7F4F-B28D-9A398959D6A5}"/>
              </a:ext>
            </a:extLst>
          </p:cNvPr>
          <p:cNvSpPr txBox="1"/>
          <p:nvPr/>
        </p:nvSpPr>
        <p:spPr>
          <a:xfrm>
            <a:off x="179615" y="1935391"/>
            <a:ext cx="8801099" cy="5693866"/>
          </a:xfrm>
          <a:prstGeom prst="rect">
            <a:avLst/>
          </a:prstGeom>
          <a:noFill/>
          <a:ln>
            <a:noFill/>
          </a:ln>
        </p:spPr>
        <p:txBody>
          <a:bodyPr wrap="square" rtlCol="0">
            <a:spAutoFit/>
          </a:bodyPr>
          <a:lstStyle/>
          <a:p>
            <a:pPr marL="514350" indent="-514350">
              <a:buFont typeface="+mj-lt"/>
              <a:buAutoNum type="arabicPeriod" startAt="8"/>
            </a:pPr>
            <a:r>
              <a:rPr lang="ja-JP" altLang="en-US" sz="2800">
                <a:solidFill>
                  <a:srgbClr val="0070C0"/>
                </a:solidFill>
              </a:rPr>
              <a:t>全ての車両は燃料満タン返し（自家用車：半分で満タン）ハイブリッド・</a:t>
            </a:r>
            <a:r>
              <a:rPr lang="en-US" altLang="ja-JP" sz="2800" dirty="0">
                <a:solidFill>
                  <a:srgbClr val="0070C0"/>
                </a:solidFill>
              </a:rPr>
              <a:t>E</a:t>
            </a:r>
            <a:r>
              <a:rPr lang="ja-JP" altLang="en-US" sz="2800">
                <a:solidFill>
                  <a:srgbClr val="0070C0"/>
                </a:solidFill>
              </a:rPr>
              <a:t>パワー車・軽油車・水素ガス車導入済み</a:t>
            </a:r>
            <a:endParaRPr lang="en-US" altLang="ja-JP" sz="2800" dirty="0">
              <a:solidFill>
                <a:srgbClr val="0070C0"/>
              </a:solidFill>
            </a:endParaRPr>
          </a:p>
          <a:p>
            <a:pPr marL="514350" indent="-514350">
              <a:buFont typeface="+mj-lt"/>
              <a:buAutoNum type="arabicPeriod" startAt="8"/>
            </a:pPr>
            <a:r>
              <a:rPr lang="ja-JP" altLang="en-US" sz="2800">
                <a:solidFill>
                  <a:srgbClr val="0070C0"/>
                </a:solidFill>
              </a:rPr>
              <a:t>車両に防災リュック・電力アウトプット搭載</a:t>
            </a:r>
            <a:endParaRPr lang="en-US" altLang="ja-JP" sz="2800" dirty="0">
              <a:solidFill>
                <a:srgbClr val="0070C0"/>
              </a:solidFill>
            </a:endParaRPr>
          </a:p>
          <a:p>
            <a:pPr marL="514350" indent="-514350">
              <a:buFont typeface="+mj-lt"/>
              <a:buAutoNum type="arabicPeriod" startAt="8"/>
            </a:pPr>
            <a:r>
              <a:rPr lang="ja-JP" altLang="en-US" sz="2800">
                <a:solidFill>
                  <a:srgbClr val="0070C0"/>
                </a:solidFill>
              </a:rPr>
              <a:t>社内は転倒防止・飛出し防止・寝具・水食料・非常トイレ備蓄済み・アンカー留め・クレーン落下防止・全設備落雷対策あり・</a:t>
            </a:r>
            <a:r>
              <a:rPr lang="en-US" altLang="ja-JP" sz="2800" dirty="0">
                <a:solidFill>
                  <a:srgbClr val="0070C0"/>
                </a:solidFill>
              </a:rPr>
              <a:t>AED</a:t>
            </a:r>
            <a:r>
              <a:rPr lang="ja-JP" altLang="en-US" sz="2800">
                <a:solidFill>
                  <a:srgbClr val="0070C0"/>
                </a:solidFill>
              </a:rPr>
              <a:t>設置</a:t>
            </a:r>
            <a:endParaRPr lang="en-US" altLang="ja-JP" sz="2800" dirty="0">
              <a:solidFill>
                <a:srgbClr val="0070C0"/>
              </a:solidFill>
            </a:endParaRPr>
          </a:p>
          <a:p>
            <a:pPr marL="514350" indent="-514350">
              <a:buFont typeface="+mj-lt"/>
              <a:buAutoNum type="arabicPeriod" startAt="8"/>
            </a:pPr>
            <a:r>
              <a:rPr lang="ja-JP" altLang="en-US" sz="2800">
                <a:solidFill>
                  <a:srgbClr val="0070C0"/>
                </a:solidFill>
              </a:rPr>
              <a:t>安否確認システム・緊急連絡網・緊急時参集チーム・災害時発電機・燃料があり、３日間の電力を確保できる</a:t>
            </a:r>
            <a:endParaRPr lang="en-US" altLang="ja-JP" sz="2800" dirty="0">
              <a:solidFill>
                <a:srgbClr val="0070C0"/>
              </a:solidFill>
            </a:endParaRPr>
          </a:p>
          <a:p>
            <a:pPr marL="514350" indent="-514350">
              <a:buFont typeface="+mj-lt"/>
              <a:buAutoNum type="arabicPeriod" startAt="8"/>
            </a:pPr>
            <a:endParaRPr lang="en-US" altLang="ja-JP" sz="2800" dirty="0">
              <a:solidFill>
                <a:srgbClr val="0070C0"/>
              </a:solidFill>
            </a:endParaRPr>
          </a:p>
          <a:p>
            <a:pPr marL="514350" indent="-514350">
              <a:buFont typeface="+mj-lt"/>
              <a:buAutoNum type="arabicPeriod" startAt="8"/>
            </a:pPr>
            <a:endParaRPr lang="en-US" altLang="ja-JP" sz="2800" dirty="0">
              <a:solidFill>
                <a:srgbClr val="0070C0"/>
              </a:solidFill>
            </a:endParaRPr>
          </a:p>
          <a:p>
            <a:pPr marL="514350" indent="-514350">
              <a:buFont typeface="+mj-lt"/>
              <a:buAutoNum type="arabicPeriod" startAt="8"/>
            </a:pPr>
            <a:endParaRPr lang="ja-JP" altLang="en-US" sz="2800">
              <a:solidFill>
                <a:srgbClr val="0070C0"/>
              </a:solidFill>
            </a:endParaRPr>
          </a:p>
        </p:txBody>
      </p:sp>
      <p:sp>
        <p:nvSpPr>
          <p:cNvPr id="3" name="フッター プレースホルダー 2">
            <a:extLst>
              <a:ext uri="{FF2B5EF4-FFF2-40B4-BE49-F238E27FC236}">
                <a16:creationId xmlns:a16="http://schemas.microsoft.com/office/drawing/2014/main" id="{11A9D278-FD67-2547-A0E2-6E98950B1A10}"/>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スライド番号プレースホルダー 3">
            <a:extLst>
              <a:ext uri="{FF2B5EF4-FFF2-40B4-BE49-F238E27FC236}">
                <a16:creationId xmlns:a16="http://schemas.microsoft.com/office/drawing/2014/main" id="{1E0F5610-6E4A-6841-A80B-7316E306EC5C}"/>
              </a:ext>
            </a:extLst>
          </p:cNvPr>
          <p:cNvSpPr>
            <a:spLocks noGrp="1"/>
          </p:cNvSpPr>
          <p:nvPr>
            <p:ph type="sldNum" sz="quarter" idx="12"/>
          </p:nvPr>
        </p:nvSpPr>
        <p:spPr/>
        <p:txBody>
          <a:bodyPr/>
          <a:lstStyle/>
          <a:p>
            <a:fld id="{5D20F993-8DFA-FB4E-ACFB-B408644D4B87}" type="slidenum">
              <a:rPr kumimoji="1" lang="ja-JP" altLang="en-US" smtClean="0"/>
              <a:t>80</a:t>
            </a:fld>
            <a:endParaRPr kumimoji="1" lang="ja-JP" altLang="en-US"/>
          </a:p>
        </p:txBody>
      </p:sp>
    </p:spTree>
    <p:extLst>
      <p:ext uri="{BB962C8B-B14F-4D97-AF65-F5344CB8AC3E}">
        <p14:creationId xmlns:p14="http://schemas.microsoft.com/office/powerpoint/2010/main" val="46978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5AC2B-46B0-3843-8D85-2A11C71E00AE}"/>
              </a:ext>
            </a:extLst>
          </p:cNvPr>
          <p:cNvSpPr>
            <a:spLocks noGrp="1"/>
          </p:cNvSpPr>
          <p:nvPr>
            <p:ph type="title"/>
          </p:nvPr>
        </p:nvSpPr>
        <p:spPr>
          <a:xfrm>
            <a:off x="808264" y="795745"/>
            <a:ext cx="7543800" cy="1341120"/>
          </a:xfrm>
        </p:spPr>
        <p:txBody>
          <a:bodyPr>
            <a:normAutofit/>
          </a:bodyPr>
          <a:lstStyle/>
          <a:p>
            <a:r>
              <a:rPr lang="ja-JP" altLang="ja-JP" sz="4400"/>
              <a:t>災害時及び緊急時における事業継続計画の必要性 </a:t>
            </a:r>
            <a:endParaRPr kumimoji="1" lang="ja-JP" altLang="en-US"/>
          </a:p>
        </p:txBody>
      </p:sp>
      <p:sp>
        <p:nvSpPr>
          <p:cNvPr id="6" name="テキスト ボックス 5">
            <a:extLst>
              <a:ext uri="{FF2B5EF4-FFF2-40B4-BE49-F238E27FC236}">
                <a16:creationId xmlns:a16="http://schemas.microsoft.com/office/drawing/2014/main" id="{32EC1441-EE21-7F4F-B28D-9A398959D6A5}"/>
              </a:ext>
            </a:extLst>
          </p:cNvPr>
          <p:cNvSpPr txBox="1"/>
          <p:nvPr/>
        </p:nvSpPr>
        <p:spPr>
          <a:xfrm>
            <a:off x="179615" y="2136865"/>
            <a:ext cx="8801099" cy="3970318"/>
          </a:xfrm>
          <a:prstGeom prst="rect">
            <a:avLst/>
          </a:prstGeom>
          <a:noFill/>
          <a:ln>
            <a:noFill/>
          </a:ln>
        </p:spPr>
        <p:txBody>
          <a:bodyPr wrap="square" rtlCol="0">
            <a:spAutoFit/>
          </a:bodyPr>
          <a:lstStyle/>
          <a:p>
            <a:pPr marL="514350" indent="-514350">
              <a:buFont typeface="+mj-lt"/>
              <a:buAutoNum type="arabicPeriod" startAt="12"/>
            </a:pPr>
            <a:r>
              <a:rPr lang="ja-JP" altLang="en-US" sz="2800">
                <a:solidFill>
                  <a:srgbClr val="0070C0"/>
                </a:solidFill>
              </a:rPr>
              <a:t>本社で作業不能時は２０</a:t>
            </a:r>
            <a:r>
              <a:rPr lang="en-US" altLang="ja-JP" sz="2800" dirty="0">
                <a:solidFill>
                  <a:srgbClr val="0070C0"/>
                </a:solidFill>
              </a:rPr>
              <a:t>km</a:t>
            </a:r>
            <a:r>
              <a:rPr lang="ja-JP" altLang="en-US" sz="2800">
                <a:solidFill>
                  <a:srgbClr val="0070C0"/>
                </a:solidFill>
              </a:rPr>
              <a:t>離れた工場を災害対策本部として事業継続できる</a:t>
            </a:r>
            <a:endParaRPr lang="en-US" altLang="ja-JP" sz="2800" dirty="0">
              <a:solidFill>
                <a:srgbClr val="0070C0"/>
              </a:solidFill>
            </a:endParaRPr>
          </a:p>
          <a:p>
            <a:pPr marL="514350" indent="-514350">
              <a:buFont typeface="+mj-lt"/>
              <a:buAutoNum type="arabicPeriod" startAt="12"/>
            </a:pPr>
            <a:r>
              <a:rPr lang="ja-JP" altLang="en-US" sz="2800">
                <a:solidFill>
                  <a:srgbClr val="0070C0"/>
                </a:solidFill>
              </a:rPr>
              <a:t>工場が製造不能となった場合のため、同様の設備の工場を隣の県で操業しているので、夜勤で、　１００％の事業が可能</a:t>
            </a:r>
            <a:endParaRPr lang="en-US" altLang="ja-JP" sz="2800" dirty="0">
              <a:solidFill>
                <a:srgbClr val="0070C0"/>
              </a:solidFill>
            </a:endParaRPr>
          </a:p>
          <a:p>
            <a:pPr marL="514350" indent="-514350">
              <a:buFont typeface="+mj-lt"/>
              <a:buAutoNum type="arabicPeriod" startAt="12"/>
            </a:pPr>
            <a:r>
              <a:rPr lang="ja-JP" altLang="en-US" sz="2800">
                <a:solidFill>
                  <a:srgbClr val="0070C0"/>
                </a:solidFill>
              </a:rPr>
              <a:t>必要日数分の在庫を確保しているので１ヶ月は問題無し、また海外からの材料購入と国内購入、分散仕入れを行っている</a:t>
            </a:r>
            <a:endParaRPr lang="en-US" altLang="ja-JP" sz="2800" dirty="0">
              <a:solidFill>
                <a:srgbClr val="0070C0"/>
              </a:solidFill>
            </a:endParaRPr>
          </a:p>
          <a:p>
            <a:pPr marL="514350" indent="-514350">
              <a:buFont typeface="+mj-lt"/>
              <a:buAutoNum type="arabicPeriod" startAt="12"/>
            </a:pPr>
            <a:r>
              <a:rPr lang="ja-JP" altLang="en-US" sz="2800">
                <a:solidFill>
                  <a:srgbClr val="0070C0"/>
                </a:solidFill>
              </a:rPr>
              <a:t>同業他社と協定を結んでいる</a:t>
            </a:r>
          </a:p>
        </p:txBody>
      </p:sp>
      <p:sp>
        <p:nvSpPr>
          <p:cNvPr id="3" name="フッター プレースホルダー 2">
            <a:extLst>
              <a:ext uri="{FF2B5EF4-FFF2-40B4-BE49-F238E27FC236}">
                <a16:creationId xmlns:a16="http://schemas.microsoft.com/office/drawing/2014/main" id="{7FD95402-0DB3-2C45-9476-1E407F8D5E64}"/>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4" name="スライド番号プレースホルダー 3">
            <a:extLst>
              <a:ext uri="{FF2B5EF4-FFF2-40B4-BE49-F238E27FC236}">
                <a16:creationId xmlns:a16="http://schemas.microsoft.com/office/drawing/2014/main" id="{D45EDC1E-575C-044B-BFEC-379FE6145EEC}"/>
              </a:ext>
            </a:extLst>
          </p:cNvPr>
          <p:cNvSpPr>
            <a:spLocks noGrp="1"/>
          </p:cNvSpPr>
          <p:nvPr>
            <p:ph type="sldNum" sz="quarter" idx="12"/>
          </p:nvPr>
        </p:nvSpPr>
        <p:spPr/>
        <p:txBody>
          <a:bodyPr/>
          <a:lstStyle/>
          <a:p>
            <a:fld id="{5D20F993-8DFA-FB4E-ACFB-B408644D4B87}" type="slidenum">
              <a:rPr kumimoji="1" lang="ja-JP" altLang="en-US" smtClean="0"/>
              <a:t>81</a:t>
            </a:fld>
            <a:endParaRPr kumimoji="1" lang="ja-JP" altLang="en-US"/>
          </a:p>
        </p:txBody>
      </p:sp>
    </p:spTree>
    <p:extLst>
      <p:ext uri="{BB962C8B-B14F-4D97-AF65-F5344CB8AC3E}">
        <p14:creationId xmlns:p14="http://schemas.microsoft.com/office/powerpoint/2010/main" val="139506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2FAAE2-5D20-A843-9089-DC495D20B125}"/>
              </a:ext>
            </a:extLst>
          </p:cNvPr>
          <p:cNvSpPr>
            <a:spLocks noGrp="1"/>
          </p:cNvSpPr>
          <p:nvPr>
            <p:ph type="title"/>
          </p:nvPr>
        </p:nvSpPr>
        <p:spPr/>
        <p:txBody>
          <a:bodyPr/>
          <a:lstStyle/>
          <a:p>
            <a:r>
              <a:rPr kumimoji="1" lang="ja-JP" altLang="en-US"/>
              <a:t>こんな会社じゃ無いのであれば</a:t>
            </a:r>
          </a:p>
        </p:txBody>
      </p:sp>
      <p:sp>
        <p:nvSpPr>
          <p:cNvPr id="3" name="コンテンツ プレースホルダー 2">
            <a:extLst>
              <a:ext uri="{FF2B5EF4-FFF2-40B4-BE49-F238E27FC236}">
                <a16:creationId xmlns:a16="http://schemas.microsoft.com/office/drawing/2014/main" id="{66325ADC-EF55-3A48-BFE6-746185DC048A}"/>
              </a:ext>
            </a:extLst>
          </p:cNvPr>
          <p:cNvSpPr>
            <a:spLocks noGrp="1"/>
          </p:cNvSpPr>
          <p:nvPr>
            <p:ph idx="1"/>
          </p:nvPr>
        </p:nvSpPr>
        <p:spPr>
          <a:xfrm>
            <a:off x="394448" y="2339340"/>
            <a:ext cx="8175811" cy="3575125"/>
          </a:xfrm>
          <a:ln>
            <a:solidFill>
              <a:schemeClr val="accent1"/>
            </a:solidFill>
          </a:ln>
        </p:spPr>
        <p:txBody>
          <a:bodyPr anchor="ctr">
            <a:normAutofit/>
          </a:bodyPr>
          <a:lstStyle/>
          <a:p>
            <a:pPr marL="457200" indent="-457200">
              <a:buFont typeface="+mj-lt"/>
              <a:buAutoNum type="arabicPeriod"/>
            </a:pPr>
            <a:r>
              <a:rPr lang="ja-JP" altLang="en-US" sz="2400"/>
              <a:t>何から手を付けますか？</a:t>
            </a:r>
            <a:endParaRPr lang="en-US" altLang="ja-JP" sz="2400" dirty="0"/>
          </a:p>
          <a:p>
            <a:pPr marL="457200" indent="-457200">
              <a:buFont typeface="+mj-lt"/>
              <a:buAutoNum type="arabicPeriod"/>
            </a:pPr>
            <a:r>
              <a:rPr lang="ja-JP" altLang="en-US" sz="2400"/>
              <a:t>社長・幹部・社員をどうやって説得しますか？</a:t>
            </a:r>
            <a:endParaRPr lang="en-US" altLang="ja-JP" sz="2400" dirty="0"/>
          </a:p>
          <a:p>
            <a:pPr marL="457200" indent="-457200">
              <a:buFont typeface="+mj-lt"/>
              <a:buAutoNum type="arabicPeriod"/>
            </a:pPr>
            <a:r>
              <a:rPr lang="ja-JP" altLang="en-US" sz="2400"/>
              <a:t>何を決めて、周知徹底させますか？</a:t>
            </a:r>
            <a:endParaRPr lang="en-US" altLang="ja-JP" sz="2400" dirty="0"/>
          </a:p>
          <a:p>
            <a:pPr marL="457200" indent="-457200">
              <a:buFont typeface="+mj-lt"/>
              <a:buAutoNum type="arabicPeriod"/>
            </a:pPr>
            <a:r>
              <a:rPr lang="ja-JP" altLang="en-US" sz="2400"/>
              <a:t>あなたが事故して意識不明になったらどうなりますか？</a:t>
            </a:r>
            <a:endParaRPr lang="en-US" altLang="ja-JP" sz="2400" dirty="0"/>
          </a:p>
          <a:p>
            <a:pPr marL="457200" indent="-457200">
              <a:buFont typeface="+mj-lt"/>
              <a:buAutoNum type="arabicPeriod"/>
            </a:pPr>
            <a:r>
              <a:rPr lang="ja-JP" altLang="en-US" sz="2400"/>
              <a:t>何から先に導入しますか？</a:t>
            </a:r>
            <a:endParaRPr lang="en-US" altLang="ja-JP" sz="2400" dirty="0"/>
          </a:p>
          <a:p>
            <a:pPr marL="457200" indent="-457200">
              <a:buFont typeface="+mj-lt"/>
              <a:buAutoNum type="arabicPeriod"/>
            </a:pPr>
            <a:r>
              <a:rPr lang="ja-JP" altLang="en-US" sz="2400"/>
              <a:t>資金はどうしますか？</a:t>
            </a:r>
          </a:p>
        </p:txBody>
      </p:sp>
      <p:sp>
        <p:nvSpPr>
          <p:cNvPr id="4" name="フッター プレースホルダー 3">
            <a:extLst>
              <a:ext uri="{FF2B5EF4-FFF2-40B4-BE49-F238E27FC236}">
                <a16:creationId xmlns:a16="http://schemas.microsoft.com/office/drawing/2014/main" id="{B58FD56D-3ECD-1A4E-A153-3285551685FA}"/>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AB7A3A87-5834-A940-9939-E6548B899786}"/>
              </a:ext>
            </a:extLst>
          </p:cNvPr>
          <p:cNvSpPr>
            <a:spLocks noGrp="1"/>
          </p:cNvSpPr>
          <p:nvPr>
            <p:ph type="sldNum" sz="quarter" idx="12"/>
          </p:nvPr>
        </p:nvSpPr>
        <p:spPr/>
        <p:txBody>
          <a:bodyPr/>
          <a:lstStyle/>
          <a:p>
            <a:fld id="{5D20F993-8DFA-FB4E-ACFB-B408644D4B87}" type="slidenum">
              <a:rPr kumimoji="1" lang="ja-JP" altLang="en-US" smtClean="0"/>
              <a:t>82</a:t>
            </a:fld>
            <a:endParaRPr kumimoji="1" lang="ja-JP" altLang="en-US"/>
          </a:p>
        </p:txBody>
      </p:sp>
    </p:spTree>
    <p:extLst>
      <p:ext uri="{BB962C8B-B14F-4D97-AF65-F5344CB8AC3E}">
        <p14:creationId xmlns:p14="http://schemas.microsoft.com/office/powerpoint/2010/main" val="317308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CCFC2F-D3DD-0F48-8360-B27EF466B34A}"/>
              </a:ext>
            </a:extLst>
          </p:cNvPr>
          <p:cNvSpPr>
            <a:spLocks noGrp="1"/>
          </p:cNvSpPr>
          <p:nvPr>
            <p:ph type="title"/>
          </p:nvPr>
        </p:nvSpPr>
        <p:spPr>
          <a:xfrm>
            <a:off x="710946" y="1940899"/>
            <a:ext cx="7772400" cy="2410968"/>
          </a:xfrm>
        </p:spPr>
        <p:txBody>
          <a:bodyPr>
            <a:normAutofit/>
          </a:bodyPr>
          <a:lstStyle/>
          <a:p>
            <a:pPr algn="ctr"/>
            <a:r>
              <a:rPr kumimoji="1" lang="ja-JP" altLang="en-US"/>
              <a:t>今回の残りの勉強会で</a:t>
            </a:r>
            <a:br>
              <a:rPr kumimoji="1" lang="en-US" altLang="ja-JP" dirty="0"/>
            </a:br>
            <a:br>
              <a:rPr kumimoji="1" lang="en-US" altLang="ja-JP" dirty="0"/>
            </a:br>
            <a:r>
              <a:rPr kumimoji="1" lang="ja-JP" altLang="en-US"/>
              <a:t>しっかり勉強しましょう</a:t>
            </a:r>
          </a:p>
        </p:txBody>
      </p:sp>
      <p:sp>
        <p:nvSpPr>
          <p:cNvPr id="4" name="フッター プレースホルダー 3">
            <a:extLst>
              <a:ext uri="{FF2B5EF4-FFF2-40B4-BE49-F238E27FC236}">
                <a16:creationId xmlns:a16="http://schemas.microsoft.com/office/drawing/2014/main" id="{DC181EC1-31EE-0343-BFA1-A65F832ABEDF}"/>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86027808-E6F9-8C4F-97F2-4F1CA0133136}"/>
              </a:ext>
            </a:extLst>
          </p:cNvPr>
          <p:cNvSpPr>
            <a:spLocks noGrp="1"/>
          </p:cNvSpPr>
          <p:nvPr>
            <p:ph type="sldNum" sz="quarter" idx="12"/>
          </p:nvPr>
        </p:nvSpPr>
        <p:spPr/>
        <p:txBody>
          <a:bodyPr/>
          <a:lstStyle/>
          <a:p>
            <a:fld id="{5C8FD7CE-B326-374D-9928-B40B903A20BC}" type="slidenum">
              <a:rPr kumimoji="1" lang="ja-JP" altLang="en-US" smtClean="0"/>
              <a:t>83</a:t>
            </a:fld>
            <a:endParaRPr kumimoji="1" lang="ja-JP" altLang="en-US"/>
          </a:p>
        </p:txBody>
      </p:sp>
    </p:spTree>
    <p:extLst>
      <p:ext uri="{BB962C8B-B14F-4D97-AF65-F5344CB8AC3E}">
        <p14:creationId xmlns:p14="http://schemas.microsoft.com/office/powerpoint/2010/main" val="14027961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90AC9-0513-A641-B0DB-2514F0A43DEC}"/>
              </a:ext>
            </a:extLst>
          </p:cNvPr>
          <p:cNvSpPr>
            <a:spLocks noGrp="1"/>
          </p:cNvSpPr>
          <p:nvPr>
            <p:ph type="title"/>
          </p:nvPr>
        </p:nvSpPr>
        <p:spPr/>
        <p:txBody>
          <a:bodyPr/>
          <a:lstStyle/>
          <a:p>
            <a:r>
              <a:rPr kumimoji="1" lang="ja-JP" altLang="en-US"/>
              <a:t>講師は思う</a:t>
            </a:r>
          </a:p>
        </p:txBody>
      </p:sp>
      <p:sp>
        <p:nvSpPr>
          <p:cNvPr id="3" name="コンテンツ プレースホルダー 2">
            <a:extLst>
              <a:ext uri="{FF2B5EF4-FFF2-40B4-BE49-F238E27FC236}">
                <a16:creationId xmlns:a16="http://schemas.microsoft.com/office/drawing/2014/main" id="{246D9412-0255-A546-8D48-094372AE3EDA}"/>
              </a:ext>
            </a:extLst>
          </p:cNvPr>
          <p:cNvSpPr>
            <a:spLocks noGrp="1"/>
          </p:cNvSpPr>
          <p:nvPr>
            <p:ph idx="1"/>
          </p:nvPr>
        </p:nvSpPr>
        <p:spPr>
          <a:xfrm>
            <a:off x="227081" y="2183323"/>
            <a:ext cx="5303946" cy="3776605"/>
          </a:xfrm>
          <a:solidFill>
            <a:schemeClr val="bg1">
              <a:lumMod val="85000"/>
            </a:schemeClr>
          </a:solidFill>
        </p:spPr>
        <p:txBody>
          <a:bodyPr>
            <a:normAutofit lnSpcReduction="10000"/>
          </a:bodyPr>
          <a:lstStyle/>
          <a:p>
            <a:pPr marL="0" indent="0">
              <a:buNone/>
            </a:pPr>
            <a:r>
              <a:rPr lang="ja-JP" altLang="en-US" sz="2800" b="1">
                <a:solidFill>
                  <a:srgbClr val="FF0000"/>
                </a:solidFill>
              </a:rPr>
              <a:t>３</a:t>
            </a:r>
            <a:r>
              <a:rPr lang="en-US" altLang="ja-JP" sz="2800" b="1" dirty="0">
                <a:solidFill>
                  <a:srgbClr val="FF0000"/>
                </a:solidFill>
              </a:rPr>
              <a:t>SK</a:t>
            </a:r>
            <a:r>
              <a:rPr lang="ja-JP" altLang="en-US" sz="1800" b="1"/>
              <a:t>が重要（整理・整頓・清掃・危機管理）</a:t>
            </a:r>
            <a:endParaRPr lang="en-US" altLang="ja-JP" sz="1800" b="1" dirty="0"/>
          </a:p>
          <a:p>
            <a:pPr marL="342900" indent="-342900">
              <a:buFont typeface="+mj-lt"/>
              <a:buAutoNum type="arabicPeriod"/>
            </a:pPr>
            <a:r>
              <a:rPr lang="ja-JP" altLang="en-US" sz="1800"/>
              <a:t>情報の整理、環境の整理、客先、関わり合いの整理</a:t>
            </a:r>
            <a:endParaRPr lang="en-US" altLang="ja-JP" sz="1800" dirty="0"/>
          </a:p>
          <a:p>
            <a:pPr marL="342900" indent="-342900">
              <a:buFont typeface="+mj-lt"/>
              <a:buAutoNum type="arabicPeriod"/>
            </a:pPr>
            <a:r>
              <a:rPr lang="ja-JP" altLang="en-US" sz="1800"/>
              <a:t>並べて分かりやすくすると見えてくるものがある</a:t>
            </a:r>
            <a:endParaRPr lang="en-US" altLang="ja-JP" sz="1800" dirty="0"/>
          </a:p>
          <a:p>
            <a:pPr marL="342900" indent="-342900">
              <a:buFont typeface="+mj-lt"/>
              <a:buAutoNum type="arabicPeriod"/>
            </a:pPr>
            <a:r>
              <a:rPr lang="ja-JP" altLang="en-US" sz="1800"/>
              <a:t>必要な箇所をきれいな雑巾で拭く</a:t>
            </a:r>
            <a:endParaRPr lang="en-US" altLang="ja-JP" sz="1800" dirty="0"/>
          </a:p>
          <a:p>
            <a:pPr marL="342900" indent="-342900">
              <a:buFont typeface="+mj-lt"/>
              <a:buAutoNum type="arabicPeriod"/>
            </a:pPr>
            <a:r>
              <a:rPr lang="ja-JP" altLang="en-US" sz="1800"/>
              <a:t>予測するために現状を知る　「知は力」</a:t>
            </a:r>
            <a:endParaRPr lang="en-US" altLang="ja-JP" sz="1800" dirty="0"/>
          </a:p>
          <a:p>
            <a:pPr marL="342900" indent="-342900">
              <a:buFont typeface="+mj-lt"/>
              <a:buAutoNum type="arabicPeriod"/>
            </a:pPr>
            <a:r>
              <a:rPr lang="ja-JP" altLang="en-US" sz="1800"/>
              <a:t>「見えるもの」「見えないもの」で世の中は動いているが「見えるもの」だけに振り回されてはいけない「重要なことは隠れている」</a:t>
            </a:r>
            <a:endParaRPr lang="en-US" altLang="ja-JP" sz="1800" dirty="0"/>
          </a:p>
          <a:p>
            <a:pPr marL="342900" indent="-342900">
              <a:buFont typeface="+mj-lt"/>
              <a:buAutoNum type="arabicPeriod"/>
            </a:pPr>
            <a:r>
              <a:rPr lang="ja-JP" altLang="en-US" sz="1800"/>
              <a:t>「隠されている」「隠している」</a:t>
            </a:r>
          </a:p>
        </p:txBody>
      </p:sp>
      <p:sp>
        <p:nvSpPr>
          <p:cNvPr id="4" name="フッター プレースホルダー 3">
            <a:extLst>
              <a:ext uri="{FF2B5EF4-FFF2-40B4-BE49-F238E27FC236}">
                <a16:creationId xmlns:a16="http://schemas.microsoft.com/office/drawing/2014/main" id="{6D8B787D-F8A0-464E-A94F-62E2C57EB444}"/>
              </a:ext>
            </a:extLst>
          </p:cNvPr>
          <p:cNvSpPr>
            <a:spLocks noGrp="1"/>
          </p:cNvSpPr>
          <p:nvPr>
            <p:ph type="ftr" sz="quarter" idx="11"/>
          </p:nvPr>
        </p:nvSpPr>
        <p:spPr/>
        <p:txBody>
          <a:bodyPr/>
          <a:lstStyle/>
          <a:p>
            <a:r>
              <a:rPr kumimoji="1" lang="en" altLang="ja-JP"/>
              <a:t>by</a:t>
            </a:r>
            <a:r>
              <a:rPr kumimoji="1" lang="ja-JP" altLang="en"/>
              <a:t>　</a:t>
            </a:r>
            <a:r>
              <a:rPr kumimoji="1" lang="ja-JP" altLang="en-US"/>
              <a:t>株式会社</a:t>
            </a:r>
            <a:r>
              <a:rPr kumimoji="1" lang="en" altLang="ja-JP"/>
              <a:t>BCPJAPAN</a:t>
            </a:r>
            <a:endParaRPr kumimoji="1" lang="ja-JP" altLang="en-US"/>
          </a:p>
        </p:txBody>
      </p:sp>
      <p:sp>
        <p:nvSpPr>
          <p:cNvPr id="5" name="スライド番号プレースホルダー 4">
            <a:extLst>
              <a:ext uri="{FF2B5EF4-FFF2-40B4-BE49-F238E27FC236}">
                <a16:creationId xmlns:a16="http://schemas.microsoft.com/office/drawing/2014/main" id="{F3614A68-667D-1640-BE70-0590596E3C31}"/>
              </a:ext>
            </a:extLst>
          </p:cNvPr>
          <p:cNvSpPr>
            <a:spLocks noGrp="1"/>
          </p:cNvSpPr>
          <p:nvPr>
            <p:ph type="sldNum" sz="quarter" idx="12"/>
          </p:nvPr>
        </p:nvSpPr>
        <p:spPr/>
        <p:txBody>
          <a:bodyPr/>
          <a:lstStyle/>
          <a:p>
            <a:fld id="{5D20F993-8DFA-FB4E-ACFB-B408644D4B87}" type="slidenum">
              <a:rPr kumimoji="1" lang="ja-JP" altLang="en-US" smtClean="0"/>
              <a:t>84</a:t>
            </a:fld>
            <a:endParaRPr kumimoji="1" lang="ja-JP" altLang="en-US"/>
          </a:p>
        </p:txBody>
      </p:sp>
      <p:sp>
        <p:nvSpPr>
          <p:cNvPr id="6" name="テキスト ボックス 5">
            <a:extLst>
              <a:ext uri="{FF2B5EF4-FFF2-40B4-BE49-F238E27FC236}">
                <a16:creationId xmlns:a16="http://schemas.microsoft.com/office/drawing/2014/main" id="{4CF9AB71-B7EC-CB4C-A029-7E993BA41A04}"/>
              </a:ext>
            </a:extLst>
          </p:cNvPr>
          <p:cNvSpPr txBox="1"/>
          <p:nvPr/>
        </p:nvSpPr>
        <p:spPr>
          <a:xfrm>
            <a:off x="5749872" y="2183324"/>
            <a:ext cx="3278055" cy="3539430"/>
          </a:xfrm>
          <a:prstGeom prst="rect">
            <a:avLst/>
          </a:prstGeom>
          <a:solidFill>
            <a:schemeClr val="accent6">
              <a:lumMod val="20000"/>
              <a:lumOff val="80000"/>
            </a:schemeClr>
          </a:solidFill>
          <a:ln>
            <a:solidFill>
              <a:schemeClr val="accent1"/>
            </a:solidFill>
          </a:ln>
        </p:spPr>
        <p:txBody>
          <a:bodyPr wrap="square" rtlCol="0">
            <a:spAutoFit/>
          </a:bodyPr>
          <a:lstStyle/>
          <a:p>
            <a:r>
              <a:rPr lang="ja-JP" altLang="en-US" sz="1600"/>
              <a:t>▼整理とは</a:t>
            </a:r>
            <a:endParaRPr lang="en-US" altLang="ja-JP" sz="1600" dirty="0"/>
          </a:p>
          <a:p>
            <a:r>
              <a:rPr lang="ja-JP" altLang="en-US" sz="1600"/>
              <a:t>要る要らないに分ける</a:t>
            </a:r>
            <a:endParaRPr lang="en-US" altLang="ja-JP" sz="1600" dirty="0"/>
          </a:p>
          <a:p>
            <a:endParaRPr lang="en-US" altLang="ja-JP" sz="1600" dirty="0"/>
          </a:p>
          <a:p>
            <a:r>
              <a:rPr lang="ja-JP" altLang="en-US" sz="1600"/>
              <a:t>▼整頓とは</a:t>
            </a:r>
            <a:endParaRPr lang="en-US" altLang="ja-JP" sz="1600" dirty="0"/>
          </a:p>
          <a:p>
            <a:r>
              <a:rPr lang="ja-JP" altLang="en-US" sz="1600"/>
              <a:t>優先順位を決め整然と並べる</a:t>
            </a:r>
            <a:endParaRPr lang="en-US" altLang="ja-JP" sz="1600" dirty="0"/>
          </a:p>
          <a:p>
            <a:r>
              <a:rPr lang="ja-JP" altLang="en-US" sz="1600"/>
              <a:t>定位置定量定咆哮表示標識</a:t>
            </a:r>
            <a:endParaRPr lang="en-US" altLang="ja-JP" sz="1600" dirty="0"/>
          </a:p>
          <a:p>
            <a:endParaRPr lang="en-US" altLang="ja-JP" sz="1600" dirty="0"/>
          </a:p>
          <a:p>
            <a:r>
              <a:rPr lang="ja-JP" altLang="en-US" sz="1600"/>
              <a:t>▼清掃</a:t>
            </a:r>
            <a:endParaRPr lang="en-US" altLang="ja-JP" sz="1600" dirty="0"/>
          </a:p>
          <a:p>
            <a:r>
              <a:rPr lang="ja-JP" altLang="en-US" sz="1600"/>
              <a:t>ゴミ無しチリ無しホコリ無し</a:t>
            </a:r>
            <a:endParaRPr lang="en-US" altLang="ja-JP" sz="1600" dirty="0"/>
          </a:p>
          <a:p>
            <a:r>
              <a:rPr lang="ja-JP" altLang="en-US" sz="1600"/>
              <a:t>汚れ無しピカピカを保つ</a:t>
            </a:r>
            <a:endParaRPr lang="en-US" altLang="ja-JP" sz="1600" dirty="0"/>
          </a:p>
          <a:p>
            <a:r>
              <a:rPr lang="ja-JP" altLang="en-US" sz="1600">
                <a:solidFill>
                  <a:srgbClr val="FF0000"/>
                </a:solidFill>
              </a:rPr>
              <a:t>清浄に保つこと</a:t>
            </a:r>
            <a:endParaRPr lang="en-US" altLang="ja-JP" sz="1600" dirty="0">
              <a:solidFill>
                <a:srgbClr val="FF0000"/>
              </a:solidFill>
            </a:endParaRPr>
          </a:p>
          <a:p>
            <a:endParaRPr lang="en-US" altLang="ja-JP" sz="1600" dirty="0">
              <a:solidFill>
                <a:srgbClr val="FF0000"/>
              </a:solidFill>
            </a:endParaRPr>
          </a:p>
          <a:p>
            <a:r>
              <a:rPr lang="ja-JP" altLang="en-US" sz="1600"/>
              <a:t>▼危機管理</a:t>
            </a:r>
            <a:endParaRPr lang="en-US" altLang="ja-JP" sz="1600" dirty="0"/>
          </a:p>
          <a:p>
            <a:r>
              <a:rPr lang="ja-JP" altLang="en-US" sz="1600"/>
              <a:t>予測と対処で安全性を高める</a:t>
            </a:r>
            <a:endParaRPr lang="en-US" altLang="ja-JP" sz="1600" dirty="0"/>
          </a:p>
        </p:txBody>
      </p:sp>
      <p:pic>
        <p:nvPicPr>
          <p:cNvPr id="7" name="図 6">
            <a:extLst>
              <a:ext uri="{FF2B5EF4-FFF2-40B4-BE49-F238E27FC236}">
                <a16:creationId xmlns:a16="http://schemas.microsoft.com/office/drawing/2014/main" id="{F9F1C1F1-58DD-9349-8EF8-5208FE541437}"/>
              </a:ext>
            </a:extLst>
          </p:cNvPr>
          <p:cNvPicPr>
            <a:picLocks noChangeAspect="1"/>
          </p:cNvPicPr>
          <p:nvPr/>
        </p:nvPicPr>
        <p:blipFill>
          <a:blip r:embed="rId2"/>
          <a:stretch>
            <a:fillRect/>
          </a:stretch>
        </p:blipFill>
        <p:spPr>
          <a:xfrm>
            <a:off x="6482248" y="280674"/>
            <a:ext cx="1813302" cy="1813302"/>
          </a:xfrm>
          <a:prstGeom prst="rect">
            <a:avLst/>
          </a:prstGeom>
        </p:spPr>
      </p:pic>
    </p:spTree>
    <p:extLst>
      <p:ext uri="{BB962C8B-B14F-4D97-AF65-F5344CB8AC3E}">
        <p14:creationId xmlns:p14="http://schemas.microsoft.com/office/powerpoint/2010/main" val="22785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4350">
            <a:hlinkClick r:id="" action="ppaction://media"/>
            <a:extLst>
              <a:ext uri="{FF2B5EF4-FFF2-40B4-BE49-F238E27FC236}">
                <a16:creationId xmlns:a16="http://schemas.microsoft.com/office/drawing/2014/main" id="{FC388A19-C5F5-4E43-8CDE-2ADC92DBC3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00" y="3358087"/>
            <a:ext cx="3221997" cy="3384977"/>
          </a:xfrm>
          <a:prstGeom prst="rect">
            <a:avLst/>
          </a:prstGeom>
        </p:spPr>
      </p:pic>
      <p:sp>
        <p:nvSpPr>
          <p:cNvPr id="2" name="タイトル 1">
            <a:extLst>
              <a:ext uri="{FF2B5EF4-FFF2-40B4-BE49-F238E27FC236}">
                <a16:creationId xmlns:a16="http://schemas.microsoft.com/office/drawing/2014/main" id="{805B2D59-4292-B54E-A64B-F3BBB9BC3A4A}"/>
              </a:ext>
            </a:extLst>
          </p:cNvPr>
          <p:cNvSpPr>
            <a:spLocks noGrp="1"/>
          </p:cNvSpPr>
          <p:nvPr>
            <p:ph type="title"/>
          </p:nvPr>
        </p:nvSpPr>
        <p:spPr>
          <a:xfrm>
            <a:off x="1828799" y="340391"/>
            <a:ext cx="7038109" cy="4907469"/>
          </a:xfrm>
        </p:spPr>
        <p:txBody>
          <a:bodyPr>
            <a:normAutofit/>
          </a:bodyPr>
          <a:lstStyle/>
          <a:p>
            <a:pPr algn="ctr"/>
            <a:r>
              <a:rPr lang="ja-JP" altLang="en-US" sz="3200">
                <a:solidFill>
                  <a:schemeClr val="accent1"/>
                </a:solidFill>
              </a:rPr>
              <a:t>現金</a:t>
            </a:r>
            <a:r>
              <a:rPr lang="ja-JP" altLang="en-US" sz="3200"/>
              <a:t>があっても</a:t>
            </a:r>
            <a:br>
              <a:rPr lang="en-US" altLang="ja-JP" sz="3200" dirty="0"/>
            </a:br>
            <a:r>
              <a:rPr lang="ja-JP" altLang="en-US" sz="3200"/>
              <a:t>融資を受けるように</a:t>
            </a:r>
            <a:br>
              <a:rPr lang="en-US" altLang="ja-JP" sz="3200" dirty="0"/>
            </a:br>
            <a:r>
              <a:rPr lang="ja-JP" altLang="en-US" sz="3200"/>
              <a:t>商工会議所などの</a:t>
            </a:r>
            <a:br>
              <a:rPr lang="en-US" altLang="ja-JP" sz="3200" dirty="0"/>
            </a:br>
            <a:r>
              <a:rPr lang="ja-JP" altLang="en-US" sz="3200"/>
              <a:t>相談センターに相談してください</a:t>
            </a:r>
            <a:br>
              <a:rPr kumimoji="1" lang="en-US" altLang="ja-JP" sz="3200" dirty="0"/>
            </a:br>
            <a:br>
              <a:rPr kumimoji="1" lang="en-US" altLang="ja-JP" sz="3200" dirty="0"/>
            </a:br>
            <a:br>
              <a:rPr kumimoji="1" lang="en-US" altLang="ja-JP" sz="3200" dirty="0"/>
            </a:br>
            <a:r>
              <a:rPr kumimoji="1" lang="en-US" altLang="ja-JP" sz="3200" dirty="0"/>
              <a:t>			</a:t>
            </a:r>
            <a:br>
              <a:rPr kumimoji="1" lang="en-US" altLang="ja-JP" sz="3200" dirty="0"/>
            </a:br>
            <a:r>
              <a:rPr kumimoji="1" lang="en-US" altLang="ja-JP" sz="3200" dirty="0"/>
              <a:t>		</a:t>
            </a:r>
            <a:br>
              <a:rPr kumimoji="1" lang="en-US" altLang="ja-JP" sz="3200" dirty="0"/>
            </a:br>
            <a:r>
              <a:rPr kumimoji="1" lang="en-US" altLang="ja-JP" sz="3200" dirty="0"/>
              <a:t>		</a:t>
            </a:r>
            <a:br>
              <a:rPr kumimoji="1" lang="en-US" altLang="ja-JP" sz="3200" dirty="0"/>
            </a:br>
            <a:r>
              <a:rPr kumimoji="1" lang="ja-JP" altLang="en-US" sz="3200"/>
              <a:t>ご清聴ありがとうございました。</a:t>
            </a:r>
          </a:p>
        </p:txBody>
      </p:sp>
      <p:sp>
        <p:nvSpPr>
          <p:cNvPr id="3" name="テキスト プレースホルダー 2">
            <a:extLst>
              <a:ext uri="{FF2B5EF4-FFF2-40B4-BE49-F238E27FC236}">
                <a16:creationId xmlns:a16="http://schemas.microsoft.com/office/drawing/2014/main" id="{4839640A-0FF9-C346-A3C8-B6561300A51A}"/>
              </a:ext>
            </a:extLst>
          </p:cNvPr>
          <p:cNvSpPr>
            <a:spLocks noGrp="1"/>
          </p:cNvSpPr>
          <p:nvPr>
            <p:ph type="body" idx="1"/>
          </p:nvPr>
        </p:nvSpPr>
        <p:spPr>
          <a:xfrm>
            <a:off x="2077489" y="5676264"/>
            <a:ext cx="6789420" cy="1066800"/>
          </a:xfrm>
        </p:spPr>
        <p:txBody>
          <a:bodyPr>
            <a:normAutofit/>
          </a:bodyPr>
          <a:lstStyle/>
          <a:p>
            <a:pPr algn="r"/>
            <a:r>
              <a:rPr kumimoji="1" lang="ja-JP" altLang="en-US" sz="2400"/>
              <a:t>株式会社</a:t>
            </a:r>
            <a:r>
              <a:rPr kumimoji="1" lang="en-US" altLang="ja-JP" sz="2400" dirty="0"/>
              <a:t>BCPJAPAN </a:t>
            </a:r>
            <a:r>
              <a:rPr kumimoji="1" lang="ja-JP" altLang="en-US" sz="2400"/>
              <a:t>代表取締役山口泰信</a:t>
            </a:r>
            <a:endParaRPr kumimoji="1" lang="en-US" altLang="ja-JP" sz="2400" dirty="0"/>
          </a:p>
          <a:p>
            <a:pPr algn="r"/>
            <a:r>
              <a:rPr lang="en-US" altLang="ja-JP" sz="2400" dirty="0" err="1"/>
              <a:t>info@bcpjapan.jp</a:t>
            </a:r>
            <a:endParaRPr kumimoji="1" lang="ja-JP" altLang="en-US" sz="2400"/>
          </a:p>
        </p:txBody>
      </p:sp>
      <p:sp>
        <p:nvSpPr>
          <p:cNvPr id="5" name="スライド番号プレースホルダー 4">
            <a:extLst>
              <a:ext uri="{FF2B5EF4-FFF2-40B4-BE49-F238E27FC236}">
                <a16:creationId xmlns:a16="http://schemas.microsoft.com/office/drawing/2014/main" id="{D7BDE4F0-70D6-9B49-9B97-864C6B158C34}"/>
              </a:ext>
            </a:extLst>
          </p:cNvPr>
          <p:cNvSpPr>
            <a:spLocks noGrp="1"/>
          </p:cNvSpPr>
          <p:nvPr>
            <p:ph type="sldNum" sz="quarter" idx="12"/>
          </p:nvPr>
        </p:nvSpPr>
        <p:spPr/>
        <p:txBody>
          <a:bodyPr/>
          <a:lstStyle/>
          <a:p>
            <a:fld id="{5C8FD7CE-B326-374D-9928-B40B903A20BC}" type="slidenum">
              <a:rPr kumimoji="1" lang="ja-JP" altLang="en-US" smtClean="0"/>
              <a:t>85</a:t>
            </a:fld>
            <a:endParaRPr kumimoji="1" lang="ja-JP" altLang="en-US"/>
          </a:p>
        </p:txBody>
      </p:sp>
      <p:sp>
        <p:nvSpPr>
          <p:cNvPr id="6" name="フッター プレースホルダー 5">
            <a:extLst>
              <a:ext uri="{FF2B5EF4-FFF2-40B4-BE49-F238E27FC236}">
                <a16:creationId xmlns:a16="http://schemas.microsoft.com/office/drawing/2014/main" id="{967798F9-48E2-874A-AB48-F0F74950FC95}"/>
              </a:ext>
            </a:extLst>
          </p:cNvPr>
          <p:cNvSpPr>
            <a:spLocks noGrp="1"/>
          </p:cNvSpPr>
          <p:nvPr>
            <p:ph type="ftr" sz="quarter" idx="11"/>
          </p:nvPr>
        </p:nvSpPr>
        <p:spPr/>
        <p:txBody>
          <a:bodyPr/>
          <a:lstStyle/>
          <a:p>
            <a:r>
              <a:rPr kumimoji="1" lang="en" altLang="ja-JP" dirty="0"/>
              <a:t>by</a:t>
            </a:r>
            <a:r>
              <a:rPr kumimoji="1" lang="ja-JP" altLang="en"/>
              <a:t>　</a:t>
            </a:r>
            <a:r>
              <a:rPr kumimoji="1" lang="ja-JP" altLang="en-US"/>
              <a:t>株式会社</a:t>
            </a:r>
            <a:r>
              <a:rPr kumimoji="1" lang="en" altLang="ja-JP" dirty="0"/>
              <a:t>BCPJAPAN</a:t>
            </a:r>
            <a:endParaRPr kumimoji="1" lang="ja-JP" altLang="en-US"/>
          </a:p>
        </p:txBody>
      </p:sp>
    </p:spTree>
    <p:extLst>
      <p:ext uri="{BB962C8B-B14F-4D97-AF65-F5344CB8AC3E}">
        <p14:creationId xmlns:p14="http://schemas.microsoft.com/office/powerpoint/2010/main" val="8484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3C04E-1794-48D3-B1AA-DEB5FA8C57E5}"/>
              </a:ext>
            </a:extLst>
          </p:cNvPr>
          <p:cNvSpPr>
            <a:spLocks noGrp="1"/>
          </p:cNvSpPr>
          <p:nvPr>
            <p:ph type="title"/>
          </p:nvPr>
        </p:nvSpPr>
        <p:spPr>
          <a:xfrm>
            <a:off x="99639" y="220134"/>
            <a:ext cx="2770534" cy="985181"/>
          </a:xfrm>
        </p:spPr>
        <p:txBody>
          <a:bodyPr>
            <a:normAutofit fontScale="90000"/>
          </a:bodyPr>
          <a:lstStyle/>
          <a:p>
            <a:r>
              <a:rPr kumimoji="1" lang="en-US" altLang="ja-JP" dirty="0"/>
              <a:t>2021</a:t>
            </a:r>
            <a:r>
              <a:rPr kumimoji="1" lang="ja-JP" altLang="en-US" dirty="0"/>
              <a:t>年</a:t>
            </a:r>
            <a:r>
              <a:rPr kumimoji="1" lang="en-US" altLang="ja-JP" dirty="0"/>
              <a:t>1</a:t>
            </a:r>
            <a:r>
              <a:rPr kumimoji="1" lang="ja-JP" altLang="en-US" dirty="0"/>
              <a:t>月</a:t>
            </a:r>
            <a:r>
              <a:rPr lang="en-US" altLang="ja-JP" dirty="0"/>
              <a:t>9</a:t>
            </a:r>
            <a:r>
              <a:rPr kumimoji="1" lang="ja-JP" altLang="en-US" dirty="0"/>
              <a:t>日</a:t>
            </a:r>
          </a:p>
        </p:txBody>
      </p:sp>
      <p:sp>
        <p:nvSpPr>
          <p:cNvPr id="3" name="コンテンツ プレースホルダー 2">
            <a:extLst>
              <a:ext uri="{FF2B5EF4-FFF2-40B4-BE49-F238E27FC236}">
                <a16:creationId xmlns:a16="http://schemas.microsoft.com/office/drawing/2014/main" id="{AC7AD368-08DB-4D82-AFB4-D924CB3FB78C}"/>
              </a:ext>
            </a:extLst>
          </p:cNvPr>
          <p:cNvSpPr>
            <a:spLocks noGrp="1"/>
          </p:cNvSpPr>
          <p:nvPr>
            <p:ph idx="1"/>
          </p:nvPr>
        </p:nvSpPr>
        <p:spPr>
          <a:xfrm>
            <a:off x="2969812" y="220134"/>
            <a:ext cx="3938988" cy="1772032"/>
          </a:xfrm>
        </p:spPr>
        <p:txBody>
          <a:bodyPr>
            <a:normAutofit/>
          </a:bodyPr>
          <a:lstStyle/>
          <a:p>
            <a:r>
              <a:rPr lang="ja-JP" altLang="en-US" b="0" i="0" dirty="0">
                <a:solidFill>
                  <a:srgbClr val="222222"/>
                </a:solidFill>
                <a:effectLst/>
                <a:latin typeface="Hiragino Sans"/>
              </a:rPr>
              <a:t>福井地方気象台によると、１月９日午後６時現在、福井県福井市の積雪の深さが１００センチとなった。２０１８年２月の記録的大雪以来。</a:t>
            </a:r>
            <a:endParaRPr kumimoji="1" lang="ja-JP" altLang="en-US" dirty="0"/>
          </a:p>
        </p:txBody>
      </p:sp>
      <p:pic>
        <p:nvPicPr>
          <p:cNvPr id="8" name="図 7">
            <a:extLst>
              <a:ext uri="{FF2B5EF4-FFF2-40B4-BE49-F238E27FC236}">
                <a16:creationId xmlns:a16="http://schemas.microsoft.com/office/drawing/2014/main" id="{70A78E01-4EAE-4138-B6F0-8BA65D6D0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4641"/>
            <a:ext cx="9144000" cy="6080760"/>
          </a:xfrm>
          <a:prstGeom prst="rect">
            <a:avLst/>
          </a:prstGeom>
        </p:spPr>
      </p:pic>
      <p:sp>
        <p:nvSpPr>
          <p:cNvPr id="5" name="円形吹き出し 4">
            <a:extLst>
              <a:ext uri="{FF2B5EF4-FFF2-40B4-BE49-F238E27FC236}">
                <a16:creationId xmlns:a16="http://schemas.microsoft.com/office/drawing/2014/main" id="{F91DAFB2-1075-9746-9C7F-FB81856B159F}"/>
              </a:ext>
            </a:extLst>
          </p:cNvPr>
          <p:cNvSpPr/>
          <p:nvPr/>
        </p:nvSpPr>
        <p:spPr>
          <a:xfrm>
            <a:off x="6908801" y="239710"/>
            <a:ext cx="2003806" cy="1893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t>大雪</a:t>
            </a:r>
            <a:endParaRPr kumimoji="1" lang="en-US" altLang="ja-JP" sz="2400" dirty="0"/>
          </a:p>
          <a:p>
            <a:pPr algn="ctr"/>
            <a:r>
              <a:rPr lang="ja-JP" altLang="en-US" sz="2400"/>
              <a:t>交通麻痺</a:t>
            </a:r>
            <a:endParaRPr lang="en-US" altLang="ja-JP" sz="2400" dirty="0"/>
          </a:p>
          <a:p>
            <a:pPr algn="ctr"/>
            <a:r>
              <a:rPr lang="ja-JP" altLang="en-US" sz="2400"/>
              <a:t>運輸遅延</a:t>
            </a:r>
            <a:endParaRPr lang="en-US" altLang="ja-JP" sz="2400" dirty="0"/>
          </a:p>
          <a:p>
            <a:pPr algn="ctr"/>
            <a:r>
              <a:rPr kumimoji="1" lang="ja-JP" altLang="en-US" sz="2400"/>
              <a:t>閉じ込め</a:t>
            </a:r>
          </a:p>
        </p:txBody>
      </p:sp>
    </p:spTree>
    <p:extLst>
      <p:ext uri="{BB962C8B-B14F-4D97-AF65-F5344CB8AC3E}">
        <p14:creationId xmlns:p14="http://schemas.microsoft.com/office/powerpoint/2010/main" val="11301515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版活字">
  <a:themeElements>
    <a:clrScheme name="木版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版活字">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版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{A704D1A6-AC48-9B4A-8B28-830D6AD1D12C}tf10001070</Template>
  <TotalTime>3738</TotalTime>
  <Words>5965</Words>
  <Application>Microsoft Macintosh PowerPoint</Application>
  <PresentationFormat>画面に合わせる (4:3)</PresentationFormat>
  <Paragraphs>973</Paragraphs>
  <Slides>85</Slides>
  <Notes>14</Notes>
  <HiddenSlides>0</HiddenSlides>
  <MMClips>5</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85</vt:i4>
      </vt:variant>
    </vt:vector>
  </HeadingPairs>
  <TitlesOfParts>
    <vt:vector size="101" baseType="lpstr">
      <vt:lpstr>HG明朝B</vt:lpstr>
      <vt:lpstr>Hiragino Kaku Gothic Std W8</vt:lpstr>
      <vt:lpstr>Hiragino Sans</vt:lpstr>
      <vt:lpstr>ＭＳ Ｐゴシック</vt:lpstr>
      <vt:lpstr>MS UI Gothic</vt:lpstr>
      <vt:lpstr>MS Gothic</vt:lpstr>
      <vt:lpstr>Noto Sans JP</vt:lpstr>
      <vt:lpstr>游ゴシック</vt:lpstr>
      <vt:lpstr>Arial</vt:lpstr>
      <vt:lpstr>Calibri</vt:lpstr>
      <vt:lpstr>Garamond</vt:lpstr>
      <vt:lpstr>Rockwell</vt:lpstr>
      <vt:lpstr>Rockwell Condensed</vt:lpstr>
      <vt:lpstr>Rockwell Extra Bold</vt:lpstr>
      <vt:lpstr>Wingdings</vt:lpstr>
      <vt:lpstr>木版活字</vt:lpstr>
      <vt:lpstr>PowerPoint プレゼンテーション</vt:lpstr>
      <vt:lpstr>BCPとは何か？</vt:lpstr>
      <vt:lpstr>中小企業のBCPの作り方？</vt:lpstr>
      <vt:lpstr>長崎　雲仙普賢岳　1990年 死者・行方不明者　44人</vt:lpstr>
      <vt:lpstr>北海道奥尻島 1993年7月13日午前7時10分 30.6m</vt:lpstr>
      <vt:lpstr>PowerPoint プレゼンテーション</vt:lpstr>
      <vt:lpstr>PowerPoint プレゼンテーション</vt:lpstr>
      <vt:lpstr>PowerPoint プレゼンテーション</vt:lpstr>
      <vt:lpstr>2021年1月9日</vt:lpstr>
      <vt:lpstr>PowerPoint プレゼンテーション</vt:lpstr>
      <vt:lpstr>PowerPoint プレゼンテーション</vt:lpstr>
      <vt:lpstr>PowerPoint プレゼンテーション</vt:lpstr>
      <vt:lpstr>PowerPoint プレゼンテーション</vt:lpstr>
      <vt:lpstr>熊本地震の揺れで落下した九州新幹線保守基地（熊本市）の 天井クレーン（提供：国土交通省）：日刊建設工業新聞ブログ</vt:lpstr>
      <vt:lpstr>PowerPoint プレゼンテーション</vt:lpstr>
      <vt:lpstr>PowerPoint プレゼンテーション</vt:lpstr>
      <vt:lpstr>BCPの種類</vt:lpstr>
      <vt:lpstr>事業継続力強化計画</vt:lpstr>
      <vt:lpstr>PowerPoint プレゼンテーション</vt:lpstr>
      <vt:lpstr>事業継続力強化計画</vt:lpstr>
      <vt:lpstr>PowerPoint プレゼンテーション</vt:lpstr>
      <vt:lpstr>国土交通省　建設BCP</vt:lpstr>
      <vt:lpstr>PowerPoint プレゼンテーション</vt:lpstr>
      <vt:lpstr>レジリエンス認証　メリット</vt:lpstr>
      <vt:lpstr>PowerPoint プレゼンテーション</vt:lpstr>
      <vt:lpstr>事業継続ガイドライン 第三版</vt:lpstr>
      <vt:lpstr>PowerPoint プレゼンテーション</vt:lpstr>
      <vt:lpstr>香川県</vt:lpstr>
      <vt:lpstr>私がコンサルする場合は、 社内BCPミニ研修 申請後の面接対応はもちろん、 工場の安全巡回、 転倒防止指導、 3sk（整理整頓清掃・危機管理） BCPの香川県認証まで対応します</vt:lpstr>
      <vt:lpstr>これからのＢＣＰとは、 災害・事故・PC、サーバー感染・スタッフの病気感染症・テロ・サプライチェーン途絶 輸入品の途絶、訪問不可、来訪不可などの緊急事態が起こっても、  事業を何らかの形で継続していくために事前に情報整理したもので、対応組織・対処法とハード面の強化を計画した情報（文書）です 「デジタル双方向通信は必須」</vt:lpstr>
      <vt:lpstr>コロナ禍ではあるが、今後起こりうる災害</vt:lpstr>
      <vt:lpstr>災害対応としての最低３要素</vt:lpstr>
      <vt:lpstr>1.ハザードマップと被害想定</vt:lpstr>
      <vt:lpstr>▼かがわWEB防災ポータル  ▼地震ハザードステーション（j-shis map）  ▼国土交通省ハザードマップポータルサイト 「重ねるハザードマップ」 「我が町ハザードマップ」</vt:lpstr>
      <vt:lpstr>香川県内のハザードは必ず 「かがわWEB防災ポータル」を使用すること</vt:lpstr>
      <vt:lpstr>PowerPoint プレゼンテーション</vt:lpstr>
      <vt:lpstr>PowerPoint プレゼンテーション</vt:lpstr>
      <vt:lpstr>PowerPoint プレゼンテーション</vt:lpstr>
      <vt:lpstr>自然災害による被害想定</vt:lpstr>
      <vt:lpstr>BCP（事業継続計画）の必須３要素</vt:lpstr>
      <vt:lpstr>中小企業BCPに抜けやすい３要素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　減らすサービスの順番を決めておく ２　最後まで行うサービスを決めておく ３　２を続けるために何が必要か考えて 　　事前に準備しておく ４　災害で追加される業務を考える 　　資料で勉強する（支援物資の受入・配布）</vt:lpstr>
      <vt:lpstr>関連業務もBCPが必要！</vt:lpstr>
      <vt:lpstr>設備故障で広範囲停電（県内２／３程度） 修理に２４時間かかるらしい 何が出来て何が出来なくなるか考えてみよう！</vt:lpstr>
      <vt:lpstr>通常サービスを提供するために必要な要素</vt:lpstr>
      <vt:lpstr>ハザード調査</vt:lpstr>
      <vt:lpstr>災害リスク対策</vt:lpstr>
      <vt:lpstr>安否確認</vt:lpstr>
      <vt:lpstr>安否確認</vt:lpstr>
      <vt:lpstr>緊急連絡網と自動参集体制</vt:lpstr>
      <vt:lpstr>PowerPoint プレゼンテーション</vt:lpstr>
      <vt:lpstr>車のシガーソケットから USB＆コンセント</vt:lpstr>
      <vt:lpstr>PowerPoint プレゼンテーション</vt:lpstr>
      <vt:lpstr>PowerPoint プレゼンテーション</vt:lpstr>
      <vt:lpstr>最後に インターネットマルウェア （コンピューターウィルス）</vt:lpstr>
      <vt:lpstr>マルウェアの種類</vt:lpstr>
      <vt:lpstr>フィッシング詐欺とは</vt:lpstr>
      <vt:lpstr>フィッシング詐欺の件数</vt:lpstr>
      <vt:lpstr>PowerPoint プレゼンテーション</vt:lpstr>
      <vt:lpstr>PowerPoint プレゼンテーション</vt:lpstr>
      <vt:lpstr>新たなZoom詐欺</vt:lpstr>
      <vt:lpstr>楽天の偽サイト</vt:lpstr>
      <vt:lpstr>Amazonの偽サイト</vt:lpstr>
      <vt:lpstr>PowerPoint プレゼンテーション</vt:lpstr>
      <vt:lpstr>PowerPoint プレゼンテーション</vt:lpstr>
      <vt:lpstr>証明書</vt:lpstr>
      <vt:lpstr>対策</vt:lpstr>
      <vt:lpstr>PowerPoint プレゼンテーション</vt:lpstr>
      <vt:lpstr>災害時及び緊急時における事業継続計画の必要性 </vt:lpstr>
      <vt:lpstr>災害時及び緊急時における事業継続計画の必要性 </vt:lpstr>
      <vt:lpstr>災害時及び緊急時における事業継続計画の必要性 </vt:lpstr>
      <vt:lpstr>災害時及び緊急時における事業継続計画の必要性 </vt:lpstr>
      <vt:lpstr>こんな会社じゃ無いのであれば</vt:lpstr>
      <vt:lpstr>今回の残りの勉強会で  しっかり勉強しましょう</vt:lpstr>
      <vt:lpstr>講師は思う</vt:lpstr>
      <vt:lpstr>現金があっても 融資を受けるように 商工会議所などの 相談センターに相談してください             ご清聴ありがとうございました。</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刈谷商工会議所 BCPセミナー あいちBCPモデル</dc:title>
  <dc:subject/>
  <dc:creator>山口 taishin</dc:creator>
  <cp:keywords/>
  <dc:description/>
  <cp:lastModifiedBy>Microsoft Office User</cp:lastModifiedBy>
  <cp:revision>101</cp:revision>
  <dcterms:created xsi:type="dcterms:W3CDTF">2020-11-12T06:24:22Z</dcterms:created>
  <dcterms:modified xsi:type="dcterms:W3CDTF">2021-09-18T08:41:34Z</dcterms:modified>
  <cp:category/>
</cp:coreProperties>
</file>